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4"/>
  </p:sldMasterIdLst>
  <p:notesMasterIdLst>
    <p:notesMasterId r:id="rId8"/>
  </p:notesMasterIdLst>
  <p:handoutMasterIdLst>
    <p:handoutMasterId r:id="rId9"/>
  </p:handoutMasterIdLst>
  <p:sldIdLst>
    <p:sldId id="292" r:id="rId5"/>
    <p:sldId id="256" r:id="rId6"/>
    <p:sldId id="293" r:id="rId7"/>
  </p:sldIdLst>
  <p:sldSz cx="12192000" cy="6858000"/>
  <p:notesSz cx="6858000" cy="9144000"/>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5082"/>
    <a:srgbClr val="F3E068"/>
    <a:srgbClr val="E98B0D"/>
    <a:srgbClr val="0037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39" autoAdjust="0"/>
  </p:normalViewPr>
  <p:slideViewPr>
    <p:cSldViewPr snapToGrid="0">
      <p:cViewPr varScale="1">
        <p:scale>
          <a:sx n="128" d="100"/>
          <a:sy n="128" d="100"/>
        </p:scale>
        <p:origin x="456" y="176"/>
      </p:cViewPr>
      <p:guideLst/>
    </p:cSldViewPr>
  </p:slideViewPr>
  <p:notesTextViewPr>
    <p:cViewPr>
      <p:scale>
        <a:sx n="1" d="1"/>
        <a:sy n="1" d="1"/>
      </p:scale>
      <p:origin x="0" y="0"/>
    </p:cViewPr>
  </p:notesTextViewPr>
  <p:notesViewPr>
    <p:cSldViewPr snapToGrid="0">
      <p:cViewPr varScale="1">
        <p:scale>
          <a:sx n="89" d="100"/>
          <a:sy n="89" d="100"/>
        </p:scale>
        <p:origin x="379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623AA0E9-8CD0-4A6E-A65E-A06028B83FE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dirty="0"/>
          </a:p>
        </p:txBody>
      </p:sp>
      <p:sp>
        <p:nvSpPr>
          <p:cNvPr id="3" name="Segnaposto data 2">
            <a:extLst>
              <a:ext uri="{FF2B5EF4-FFF2-40B4-BE49-F238E27FC236}">
                <a16:creationId xmlns:a16="http://schemas.microsoft.com/office/drawing/2014/main" id="{D5E2408B-C9AB-4665-AC99-B057BD0A43D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36FC0A7B-6666-4F41-AD03-C74B76B10001}" type="datetime1">
              <a:rPr lang="it-IT" smtClean="0"/>
              <a:t>31/03/24</a:t>
            </a:fld>
            <a:endParaRPr lang="it-IT" dirty="0"/>
          </a:p>
        </p:txBody>
      </p:sp>
      <p:sp>
        <p:nvSpPr>
          <p:cNvPr id="4" name="Segnaposto piè di pagina 3">
            <a:extLst>
              <a:ext uri="{FF2B5EF4-FFF2-40B4-BE49-F238E27FC236}">
                <a16:creationId xmlns:a16="http://schemas.microsoft.com/office/drawing/2014/main" id="{8CD1B215-531B-4869-BD98-BD3B1390B1C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dirty="0"/>
          </a:p>
        </p:txBody>
      </p:sp>
      <p:sp>
        <p:nvSpPr>
          <p:cNvPr id="5" name="Segnaposto numero diapositiva 4">
            <a:extLst>
              <a:ext uri="{FF2B5EF4-FFF2-40B4-BE49-F238E27FC236}">
                <a16:creationId xmlns:a16="http://schemas.microsoft.com/office/drawing/2014/main" id="{60B53F21-4D67-455D-8074-E9E6EC26FAC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52858E0-3D38-47B7-97D4-4FE08D90D359}" type="slidenum">
              <a:rPr lang="it-IT" smtClean="0"/>
              <a:t>‹N›</a:t>
            </a:fld>
            <a:endParaRPr lang="it-IT" dirty="0"/>
          </a:p>
        </p:txBody>
      </p:sp>
    </p:spTree>
    <p:extLst>
      <p:ext uri="{BB962C8B-B14F-4D97-AF65-F5344CB8AC3E}">
        <p14:creationId xmlns:p14="http://schemas.microsoft.com/office/powerpoint/2010/main" val="28214433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noProof="0"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0E367B-2E0B-461C-8280-86016408BD7C}" type="datetime1">
              <a:rPr lang="it-IT" smtClean="0"/>
              <a:pPr/>
              <a:t>31/03/24</a:t>
            </a:fld>
            <a:endParaRPr lang="it-IT" dirty="0"/>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it-IT" noProof="0"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it-IT" noProof="0" dirty="0"/>
              <a:t>Fare clic per modificare gli stili del testo dello schema</a:t>
            </a:r>
          </a:p>
          <a:p>
            <a:pPr lvl="1" rtl="0"/>
            <a:r>
              <a:rPr lang="it-IT" noProof="0" dirty="0"/>
              <a:t>Secondo livello</a:t>
            </a:r>
          </a:p>
          <a:p>
            <a:pPr lvl="2" rtl="0"/>
            <a:r>
              <a:rPr lang="it-IT" noProof="0" dirty="0"/>
              <a:t>Terzo livello</a:t>
            </a:r>
          </a:p>
          <a:p>
            <a:pPr lvl="3" rtl="0"/>
            <a:r>
              <a:rPr lang="it-IT" noProof="0" dirty="0"/>
              <a:t>Quarto livello</a:t>
            </a:r>
          </a:p>
          <a:p>
            <a:pPr lvl="4" rtl="0"/>
            <a:r>
              <a:rPr lang="it-IT" noProof="0" dirty="0"/>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noProof="0"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284ECAD9-32EE-4091-BDA5-6BD15ACC5E58}" type="slidenum">
              <a:rPr lang="it-IT" noProof="0" smtClean="0"/>
              <a:t>‹N›</a:t>
            </a:fld>
            <a:endParaRPr lang="it-IT" noProof="0" dirty="0"/>
          </a:p>
        </p:txBody>
      </p:sp>
    </p:spTree>
    <p:extLst>
      <p:ext uri="{BB962C8B-B14F-4D97-AF65-F5344CB8AC3E}">
        <p14:creationId xmlns:p14="http://schemas.microsoft.com/office/powerpoint/2010/main" val="1106618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spTree>
      <p:nvGrpSpPr>
        <p:cNvPr id="1" name=""/>
        <p:cNvGrpSpPr/>
        <p:nvPr/>
      </p:nvGrpSpPr>
      <p:grpSpPr>
        <a:xfrm>
          <a:off x="0" y="0"/>
          <a:ext cx="0" cy="0"/>
          <a:chOff x="0" y="0"/>
          <a:chExt cx="0" cy="0"/>
        </a:xfrm>
      </p:grpSpPr>
      <p:sp>
        <p:nvSpPr>
          <p:cNvPr id="11" name="Segnaposto immagine 9">
            <a:extLst>
              <a:ext uri="{FF2B5EF4-FFF2-40B4-BE49-F238E27FC236}">
                <a16:creationId xmlns:a16="http://schemas.microsoft.com/office/drawing/2014/main" id="{D1D313A2-A4D4-40DF-A0C2-C29F64168525}"/>
              </a:ext>
            </a:extLst>
          </p:cNvPr>
          <p:cNvSpPr>
            <a:spLocks noGrp="1"/>
          </p:cNvSpPr>
          <p:nvPr>
            <p:ph type="pic" sz="quarter" idx="13"/>
          </p:nvPr>
        </p:nvSpPr>
        <p:spPr>
          <a:xfrm>
            <a:off x="0" y="0"/>
            <a:ext cx="12192000" cy="6858000"/>
          </a:xfrm>
        </p:spPr>
        <p:txBody>
          <a:bodyPr rtlCol="0"/>
          <a:lstStyle/>
          <a:p>
            <a:pPr rtl="0"/>
            <a:r>
              <a:rPr lang="it-IT" noProof="0"/>
              <a:t>Fare clic sull'icona per inserire un'immagine</a:t>
            </a:r>
            <a:endParaRPr lang="it-IT" noProof="0" dirty="0"/>
          </a:p>
        </p:txBody>
      </p:sp>
      <p:sp>
        <p:nvSpPr>
          <p:cNvPr id="4" name="Segnaposto data 3">
            <a:extLst>
              <a:ext uri="{FF2B5EF4-FFF2-40B4-BE49-F238E27FC236}">
                <a16:creationId xmlns:a16="http://schemas.microsoft.com/office/drawing/2014/main" id="{9925CCF1-92C0-4AF3-BFAF-4921631915AB}"/>
              </a:ext>
            </a:extLst>
          </p:cNvPr>
          <p:cNvSpPr>
            <a:spLocks noGrp="1"/>
          </p:cNvSpPr>
          <p:nvPr>
            <p:ph type="dt" sz="half" idx="10"/>
          </p:nvPr>
        </p:nvSpPr>
        <p:spPr/>
        <p:txBody>
          <a:bodyPr rtlCol="0"/>
          <a:lstStyle/>
          <a:p>
            <a:pPr rtl="0"/>
            <a:fld id="{54DB44FF-F9B4-4E5D-9888-DD07079D4562}" type="datetime1">
              <a:rPr lang="it-IT" noProof="0" smtClean="0"/>
              <a:t>31/03/24</a:t>
            </a:fld>
            <a:endParaRPr lang="it-IT" noProof="0" dirty="0"/>
          </a:p>
        </p:txBody>
      </p:sp>
      <p:sp>
        <p:nvSpPr>
          <p:cNvPr id="5" name="Segnaposto piè di pagina 4">
            <a:extLst>
              <a:ext uri="{FF2B5EF4-FFF2-40B4-BE49-F238E27FC236}">
                <a16:creationId xmlns:a16="http://schemas.microsoft.com/office/drawing/2014/main" id="{051A78A9-3DFF-4937-A9F2-5D8CF495F367}"/>
              </a:ext>
            </a:extLst>
          </p:cNvPr>
          <p:cNvSpPr>
            <a:spLocks noGrp="1"/>
          </p:cNvSpPr>
          <p:nvPr>
            <p:ph type="ftr" sz="quarter" idx="11"/>
          </p:nvPr>
        </p:nvSpPr>
        <p:spPr/>
        <p:txBody>
          <a:bodyPr rtlCol="0"/>
          <a:lstStyle/>
          <a:p>
            <a:pPr rtl="0"/>
            <a:r>
              <a:rPr lang="it-IT" noProof="0" dirty="0"/>
              <a:t>Piè di pagina</a:t>
            </a:r>
          </a:p>
        </p:txBody>
      </p:sp>
      <p:sp>
        <p:nvSpPr>
          <p:cNvPr id="6" name="Segnaposto numero diapositiva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
        <p:nvSpPr>
          <p:cNvPr id="3" name="Sottotitolo 2"/>
          <p:cNvSpPr>
            <a:spLocks noGrp="1"/>
          </p:cNvSpPr>
          <p:nvPr>
            <p:ph type="subTitle" idx="1"/>
          </p:nvPr>
        </p:nvSpPr>
        <p:spPr>
          <a:xfrm>
            <a:off x="1212850" y="4508500"/>
            <a:ext cx="5118100" cy="1279652"/>
          </a:xfrm>
        </p:spPr>
        <p:txBody>
          <a:bodyPr lIns="91440" rIns="91440" rtlCol="0">
            <a:normAutofit/>
          </a:bodyPr>
          <a:lstStyle>
            <a:lvl1pPr marL="0" indent="0" algn="l">
              <a:buNone/>
              <a:defRPr sz="2400" cap="all" spc="200" baseline="0">
                <a:solidFill>
                  <a:schemeClr val="bg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it-IT" noProof="0"/>
              <a:t>Fare clic per modificare lo stile del sottotitolo dello schema</a:t>
            </a:r>
            <a:endParaRPr lang="it-IT" noProof="0" dirty="0"/>
          </a:p>
        </p:txBody>
      </p:sp>
      <p:sp>
        <p:nvSpPr>
          <p:cNvPr id="2" name="Titolo 1"/>
          <p:cNvSpPr>
            <a:spLocks noGrp="1"/>
          </p:cNvSpPr>
          <p:nvPr>
            <p:ph type="ctrTitle"/>
          </p:nvPr>
        </p:nvSpPr>
        <p:spPr>
          <a:xfrm>
            <a:off x="1212850" y="2057400"/>
            <a:ext cx="5118100" cy="1929066"/>
          </a:xfrm>
        </p:spPr>
        <p:txBody>
          <a:bodyPr rtlCol="0" anchor="b">
            <a:noAutofit/>
          </a:bodyPr>
          <a:lstStyle>
            <a:lvl1pPr algn="l">
              <a:lnSpc>
                <a:spcPct val="90000"/>
              </a:lnSpc>
              <a:defRPr sz="5400" b="1" spc="-50" baseline="0">
                <a:solidFill>
                  <a:schemeClr val="bg1"/>
                </a:solidFill>
                <a:latin typeface="+mn-lt"/>
              </a:defRPr>
            </a:lvl1pPr>
          </a:lstStyle>
          <a:p>
            <a:pPr rtl="0"/>
            <a:r>
              <a:rPr lang="it-IT" noProof="0"/>
              <a:t>Fare clic per modificare lo stile del titolo dello schema</a:t>
            </a:r>
            <a:endParaRPr lang="it-IT" noProof="0" dirty="0"/>
          </a:p>
        </p:txBody>
      </p:sp>
    </p:spTree>
    <p:extLst>
      <p:ext uri="{BB962C8B-B14F-4D97-AF65-F5344CB8AC3E}">
        <p14:creationId xmlns:p14="http://schemas.microsoft.com/office/powerpoint/2010/main" val="672700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0" name="Parallelogramma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8" name="Rettangolo 7">
            <a:extLst>
              <a:ext uri="{FF2B5EF4-FFF2-40B4-BE49-F238E27FC236}">
                <a16:creationId xmlns:a16="http://schemas.microsoft.com/office/drawing/2014/main" id="{16D90D66-BCB9-4229-A829-628874352AC0}"/>
              </a:ext>
            </a:extLst>
          </p:cNvPr>
          <p:cNvSpPr/>
          <p:nvPr/>
        </p:nvSpPr>
        <p:spPr>
          <a:xfrm>
            <a:off x="16" y="0"/>
            <a:ext cx="4654296" cy="58642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1092200" y="786383"/>
            <a:ext cx="3068833" cy="2093975"/>
          </a:xfrm>
        </p:spPr>
        <p:txBody>
          <a:bodyPr rtlCol="0" anchor="b">
            <a:normAutofit/>
          </a:bodyPr>
          <a:lstStyle>
            <a:lvl1pPr>
              <a:lnSpc>
                <a:spcPct val="90000"/>
              </a:lnSpc>
              <a:defRPr sz="3600" b="0">
                <a:solidFill>
                  <a:srgbClr val="FFFFFF"/>
                </a:solidFill>
              </a:defRPr>
            </a:lvl1pPr>
          </a:lstStyle>
          <a:p>
            <a:pPr rtl="0"/>
            <a:r>
              <a:rPr lang="it-IT" noProof="0"/>
              <a:t>Fare clic per modificare lo stile del titolo dello schema</a:t>
            </a:r>
            <a:endParaRPr lang="it-IT" noProof="0" dirty="0"/>
          </a:p>
        </p:txBody>
      </p:sp>
      <p:sp>
        <p:nvSpPr>
          <p:cNvPr id="3" name="Segnaposto contenuto 2"/>
          <p:cNvSpPr>
            <a:spLocks noGrp="1"/>
          </p:cNvSpPr>
          <p:nvPr>
            <p:ph idx="1"/>
          </p:nvPr>
        </p:nvSpPr>
        <p:spPr>
          <a:xfrm>
            <a:off x="5458984" y="812800"/>
            <a:ext cx="5713841" cy="4868609"/>
          </a:xfrm>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4" name="Segnaposto testo 3"/>
          <p:cNvSpPr>
            <a:spLocks noGrp="1"/>
          </p:cNvSpPr>
          <p:nvPr>
            <p:ph type="body" sz="half" idx="2" hasCustomPrompt="1"/>
          </p:nvPr>
        </p:nvSpPr>
        <p:spPr>
          <a:xfrm>
            <a:off x="1092200" y="3043050"/>
            <a:ext cx="3068832" cy="2638359"/>
          </a:xfrm>
        </p:spPr>
        <p:txBody>
          <a:bodyPr lIns="91440" rIns="91440" rtlCol="0">
            <a:normAutofit/>
          </a:bodyPr>
          <a:lstStyle>
            <a:lvl1pPr marL="0" indent="0" rtl="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dirty="0"/>
              <a:t>Fare clic per modificare gli stili del testo dello schema</a:t>
            </a:r>
          </a:p>
        </p:txBody>
      </p:sp>
      <p:sp>
        <p:nvSpPr>
          <p:cNvPr id="9" name="Rettangolo 8">
            <a:extLst>
              <a:ext uri="{FF2B5EF4-FFF2-40B4-BE49-F238E27FC236}">
                <a16:creationId xmlns:a16="http://schemas.microsoft.com/office/drawing/2014/main" id="{4DC51BA7-A5A7-4A7F-A707-DBBDEA7705F3}"/>
              </a:ext>
            </a:extLst>
          </p:cNvPr>
          <p:cNvSpPr/>
          <p:nvPr userDrawn="1"/>
        </p:nvSpPr>
        <p:spPr>
          <a:xfrm>
            <a:off x="0" y="1397000"/>
            <a:ext cx="1036320" cy="13294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11" name="Rettangolo 10">
            <a:extLst>
              <a:ext uri="{FF2B5EF4-FFF2-40B4-BE49-F238E27FC236}">
                <a16:creationId xmlns:a16="http://schemas.microsoft.com/office/drawing/2014/main" id="{D23174BA-29D0-4C1A-95C9-5A86FD25E47A}"/>
              </a:ext>
            </a:extLst>
          </p:cNvPr>
          <p:cNvSpPr/>
          <p:nvPr userDrawn="1"/>
        </p:nvSpPr>
        <p:spPr>
          <a:xfrm>
            <a:off x="5458983" y="624142"/>
            <a:ext cx="5713840" cy="1256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12" name="Segnaposto data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rtlCol="0"/>
          <a:lstStyle>
            <a:lvl1pPr>
              <a:defRPr>
                <a:solidFill>
                  <a:schemeClr val="tx1">
                    <a:lumMod val="75000"/>
                    <a:lumOff val="25000"/>
                  </a:schemeClr>
                </a:solidFill>
              </a:defRPr>
            </a:lvl1pPr>
          </a:lstStyle>
          <a:p>
            <a:pPr rtl="0"/>
            <a:fld id="{09251FC1-1A75-47DA-9A6E-B43CF6E86A62}" type="datetime1">
              <a:rPr lang="it-IT" noProof="0" smtClean="0"/>
              <a:t>31/03/24</a:t>
            </a:fld>
            <a:endParaRPr lang="it-IT" noProof="0" dirty="0"/>
          </a:p>
        </p:txBody>
      </p:sp>
      <p:sp>
        <p:nvSpPr>
          <p:cNvPr id="14" name="Segnaposto numero diapositiva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cxnSp>
        <p:nvCxnSpPr>
          <p:cNvPr id="15" name="Connecteur droit 19">
            <a:extLst>
              <a:ext uri="{FF2B5EF4-FFF2-40B4-BE49-F238E27FC236}">
                <a16:creationId xmlns:a16="http://schemas.microsoft.com/office/drawing/2014/main" id="{D84C14C5-D99C-45CD-8001-AC745F4FB49B}"/>
              </a:ext>
            </a:extLst>
          </p:cNvPr>
          <p:cNvCxnSpPr>
            <a:cxnSpLocks/>
          </p:cNvCxnSpPr>
          <p:nvPr userDrawn="1"/>
        </p:nvCxnSpPr>
        <p:spPr>
          <a:xfrm flipH="1">
            <a:off x="1092200" y="6446838"/>
            <a:ext cx="1643438"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Connecteur droit 19">
            <a:extLst>
              <a:ext uri="{FF2B5EF4-FFF2-40B4-BE49-F238E27FC236}">
                <a16:creationId xmlns:a16="http://schemas.microsoft.com/office/drawing/2014/main" id="{019842DD-D0AB-4E35-9AB2-7DBB6E266120}"/>
              </a:ext>
            </a:extLst>
          </p:cNvPr>
          <p:cNvCxnSpPr>
            <a:cxnSpLocks/>
          </p:cNvCxnSpPr>
          <p:nvPr userDrawn="1"/>
        </p:nvCxnSpPr>
        <p:spPr>
          <a:xfrm flipH="1">
            <a:off x="8420100" y="6429376"/>
            <a:ext cx="100046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 name="Connecteur droit 19">
            <a:extLst>
              <a:ext uri="{FF2B5EF4-FFF2-40B4-BE49-F238E27FC236}">
                <a16:creationId xmlns:a16="http://schemas.microsoft.com/office/drawing/2014/main" id="{832851A7-B301-4616-9843-9A0D06646DFD}"/>
              </a:ext>
            </a:extLst>
          </p:cNvPr>
          <p:cNvCxnSpPr>
            <a:cxnSpLocks/>
          </p:cNvCxnSpPr>
          <p:nvPr userDrawn="1"/>
        </p:nvCxnSpPr>
        <p:spPr>
          <a:xfrm flipH="1" flipV="1">
            <a:off x="10765675" y="6446838"/>
            <a:ext cx="407258" cy="635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sp>
        <p:nvSpPr>
          <p:cNvPr id="5" name="Segnaposto piè di pagina 2">
            <a:extLst>
              <a:ext uri="{FF2B5EF4-FFF2-40B4-BE49-F238E27FC236}">
                <a16:creationId xmlns:a16="http://schemas.microsoft.com/office/drawing/2014/main" id="{82E39F50-459D-C3E1-C6CC-EA208D50E4FE}"/>
              </a:ext>
            </a:extLst>
          </p:cNvPr>
          <p:cNvSpPr txBox="1">
            <a:spLocks/>
          </p:cNvSpPr>
          <p:nvPr userDrawn="1"/>
        </p:nvSpPr>
        <p:spPr>
          <a:xfrm>
            <a:off x="216130" y="6446838"/>
            <a:ext cx="4846321" cy="365125"/>
          </a:xfrm>
          <a:prstGeom prst="rect">
            <a:avLst/>
          </a:prstGeom>
        </p:spPr>
        <p:txBody>
          <a:bodyPr vert="horz" lIns="91440" tIns="45720" rIns="91440" bIns="45720" rtlCol="0" anchor="ctr"/>
          <a:lstStyle>
            <a:defPPr rtl="0">
              <a:defRPr lang="it-it"/>
            </a:defPPr>
            <a:lvl1pPr marL="0" algn="l" defTabSz="914400" rtl="0" eaLnBrk="1" latinLnBrk="0" hangingPunct="1">
              <a:defRPr sz="900" kern="1200" cap="all" baseline="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a:t>Direttori del Corso – M. De Luca – M.A. Zappa</a:t>
            </a:r>
            <a:endParaRPr lang="it-IT" dirty="0"/>
          </a:p>
        </p:txBody>
      </p:sp>
    </p:spTree>
    <p:extLst>
      <p:ext uri="{BB962C8B-B14F-4D97-AF65-F5344CB8AC3E}">
        <p14:creationId xmlns:p14="http://schemas.microsoft.com/office/powerpoint/2010/main" val="2889208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1_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a:t>Fare clic per modificare lo stile del titolo dello schema</a:t>
            </a:r>
            <a:endParaRPr lang="it-IT" noProof="0" dirty="0"/>
          </a:p>
        </p:txBody>
      </p:sp>
      <p:sp>
        <p:nvSpPr>
          <p:cNvPr id="3" name="Segnaposto contenuto 2"/>
          <p:cNvSpPr>
            <a:spLocks noGrp="1"/>
          </p:cNvSpPr>
          <p:nvPr>
            <p:ph idx="1"/>
          </p:nvPr>
        </p:nvSpPr>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7" name="Segnaposto data 6">
            <a:extLst>
              <a:ext uri="{FF2B5EF4-FFF2-40B4-BE49-F238E27FC236}">
                <a16:creationId xmlns:a16="http://schemas.microsoft.com/office/drawing/2014/main" id="{354D8B55-9EA8-4B81-8E84-9B93B0A27559}"/>
              </a:ext>
            </a:extLst>
          </p:cNvPr>
          <p:cNvSpPr>
            <a:spLocks noGrp="1"/>
          </p:cNvSpPr>
          <p:nvPr>
            <p:ph type="dt" sz="half" idx="10"/>
          </p:nvPr>
        </p:nvSpPr>
        <p:spPr/>
        <p:txBody>
          <a:bodyPr rtlCol="0"/>
          <a:lstStyle/>
          <a:p>
            <a:pPr rtl="0"/>
            <a:fld id="{B74319CE-E5CF-4FF9-86AE-7437B4FD3174}" type="datetime1">
              <a:rPr lang="it-IT" noProof="0" smtClean="0"/>
              <a:t>31/03/24</a:t>
            </a:fld>
            <a:endParaRPr lang="it-IT" noProof="0" dirty="0"/>
          </a:p>
        </p:txBody>
      </p:sp>
      <p:sp>
        <p:nvSpPr>
          <p:cNvPr id="9" name="Segnaposto numero diapositiva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
        <p:nvSpPr>
          <p:cNvPr id="4" name="Segnaposto piè di pagina 2">
            <a:extLst>
              <a:ext uri="{FF2B5EF4-FFF2-40B4-BE49-F238E27FC236}">
                <a16:creationId xmlns:a16="http://schemas.microsoft.com/office/drawing/2014/main" id="{DC7E41FD-853D-F717-1775-E30235610CE8}"/>
              </a:ext>
            </a:extLst>
          </p:cNvPr>
          <p:cNvSpPr txBox="1">
            <a:spLocks/>
          </p:cNvSpPr>
          <p:nvPr userDrawn="1"/>
        </p:nvSpPr>
        <p:spPr>
          <a:xfrm>
            <a:off x="216130" y="6446838"/>
            <a:ext cx="4846321" cy="365125"/>
          </a:xfrm>
          <a:prstGeom prst="rect">
            <a:avLst/>
          </a:prstGeom>
        </p:spPr>
        <p:txBody>
          <a:bodyPr vert="horz" lIns="91440" tIns="45720" rIns="91440" bIns="45720" rtlCol="0" anchor="ctr"/>
          <a:lstStyle>
            <a:defPPr rtl="0">
              <a:defRPr lang="it-it"/>
            </a:defPPr>
            <a:lvl1pPr marL="0" algn="l" defTabSz="914400" rtl="0" eaLnBrk="1" latinLnBrk="0" hangingPunct="1">
              <a:defRPr sz="900" kern="1200" cap="all" baseline="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a:t>Direttori del Corso – M. De Luca – M.A. Zappa</a:t>
            </a:r>
            <a:endParaRPr lang="it-IT" dirty="0"/>
          </a:p>
        </p:txBody>
      </p:sp>
    </p:spTree>
    <p:extLst>
      <p:ext uri="{BB962C8B-B14F-4D97-AF65-F5344CB8AC3E}">
        <p14:creationId xmlns:p14="http://schemas.microsoft.com/office/powerpoint/2010/main" val="1265082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Contenuto con didascalia">
    <p:spTree>
      <p:nvGrpSpPr>
        <p:cNvPr id="1" name=""/>
        <p:cNvGrpSpPr/>
        <p:nvPr/>
      </p:nvGrpSpPr>
      <p:grpSpPr>
        <a:xfrm>
          <a:off x="0" y="0"/>
          <a:ext cx="0" cy="0"/>
          <a:chOff x="0" y="0"/>
          <a:chExt cx="0" cy="0"/>
        </a:xfrm>
      </p:grpSpPr>
      <p:sp>
        <p:nvSpPr>
          <p:cNvPr id="10" name="Parallelogramma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8" name="Rettangolo 7">
            <a:extLst>
              <a:ext uri="{FF2B5EF4-FFF2-40B4-BE49-F238E27FC236}">
                <a16:creationId xmlns:a16="http://schemas.microsoft.com/office/drawing/2014/main" id="{16D90D66-BCB9-4229-A829-628874352AC0}"/>
              </a:ext>
            </a:extLst>
          </p:cNvPr>
          <p:cNvSpPr/>
          <p:nvPr/>
        </p:nvSpPr>
        <p:spPr>
          <a:xfrm>
            <a:off x="16" y="0"/>
            <a:ext cx="4654296" cy="58642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egnaposto contenuto 2"/>
          <p:cNvSpPr>
            <a:spLocks noGrp="1"/>
          </p:cNvSpPr>
          <p:nvPr>
            <p:ph idx="1"/>
          </p:nvPr>
        </p:nvSpPr>
        <p:spPr>
          <a:xfrm>
            <a:off x="5458984" y="497808"/>
            <a:ext cx="5713841" cy="4868609"/>
          </a:xfrm>
        </p:spPr>
        <p:txBody>
          <a:bodyPr rtlCol="0" anchor="ct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9" name="Rettangolo 8">
            <a:extLst>
              <a:ext uri="{FF2B5EF4-FFF2-40B4-BE49-F238E27FC236}">
                <a16:creationId xmlns:a16="http://schemas.microsoft.com/office/drawing/2014/main" id="{4DC51BA7-A5A7-4A7F-A707-DBBDEA7705F3}"/>
              </a:ext>
            </a:extLst>
          </p:cNvPr>
          <p:cNvSpPr/>
          <p:nvPr userDrawn="1"/>
        </p:nvSpPr>
        <p:spPr>
          <a:xfrm>
            <a:off x="0" y="2003424"/>
            <a:ext cx="1036320" cy="185737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11" name="Rettangolo 10">
            <a:extLst>
              <a:ext uri="{FF2B5EF4-FFF2-40B4-BE49-F238E27FC236}">
                <a16:creationId xmlns:a16="http://schemas.microsoft.com/office/drawing/2014/main" id="{D23174BA-29D0-4C1A-95C9-5A86FD25E47A}"/>
              </a:ext>
            </a:extLst>
          </p:cNvPr>
          <p:cNvSpPr/>
          <p:nvPr userDrawn="1"/>
        </p:nvSpPr>
        <p:spPr>
          <a:xfrm>
            <a:off x="5458983" y="377398"/>
            <a:ext cx="5713840" cy="1256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12" name="Segnaposto data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rtlCol="0"/>
          <a:lstStyle>
            <a:lvl1pPr>
              <a:defRPr>
                <a:solidFill>
                  <a:schemeClr val="tx1">
                    <a:lumMod val="75000"/>
                    <a:lumOff val="25000"/>
                  </a:schemeClr>
                </a:solidFill>
              </a:defRPr>
            </a:lvl1pPr>
          </a:lstStyle>
          <a:p>
            <a:pPr rtl="0"/>
            <a:fld id="{82620384-FC06-4245-8A4E-BD9C5C3038C1}" type="datetime1">
              <a:rPr lang="it-IT" noProof="0" smtClean="0"/>
              <a:t>31/03/24</a:t>
            </a:fld>
            <a:endParaRPr lang="it-IT" noProof="0" dirty="0"/>
          </a:p>
        </p:txBody>
      </p:sp>
      <p:sp>
        <p:nvSpPr>
          <p:cNvPr id="14" name="Segnaposto numero diapositiva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5" name="Rettangolo 4">
            <a:extLst>
              <a:ext uri="{FF2B5EF4-FFF2-40B4-BE49-F238E27FC236}">
                <a16:creationId xmlns:a16="http://schemas.microsoft.com/office/drawing/2014/main" id="{6BC7DA98-7B92-4F45-80F8-1AEF72A601CF}"/>
              </a:ext>
            </a:extLst>
          </p:cNvPr>
          <p:cNvSpPr/>
          <p:nvPr userDrawn="1"/>
        </p:nvSpPr>
        <p:spPr>
          <a:xfrm>
            <a:off x="1078230" y="2003423"/>
            <a:ext cx="3576082" cy="185737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2" name="Titolo 1"/>
          <p:cNvSpPr>
            <a:spLocks noGrp="1"/>
          </p:cNvSpPr>
          <p:nvPr>
            <p:ph type="title"/>
          </p:nvPr>
        </p:nvSpPr>
        <p:spPr>
          <a:xfrm>
            <a:off x="1092200" y="1885125"/>
            <a:ext cx="3314700" cy="2093975"/>
          </a:xfrm>
        </p:spPr>
        <p:txBody>
          <a:bodyPr rtlCol="0" anchor="ctr">
            <a:normAutofit/>
          </a:bodyPr>
          <a:lstStyle>
            <a:lvl1pPr>
              <a:lnSpc>
                <a:spcPct val="90000"/>
              </a:lnSpc>
              <a:defRPr sz="4400" b="1">
                <a:solidFill>
                  <a:srgbClr val="FFFFFF"/>
                </a:solidFill>
                <a:latin typeface="+mn-lt"/>
              </a:defRPr>
            </a:lvl1pPr>
          </a:lstStyle>
          <a:p>
            <a:pPr rtl="0"/>
            <a:r>
              <a:rPr lang="it-IT" noProof="0"/>
              <a:t>Fare clic per modificare lo stile del titolo dello schema</a:t>
            </a:r>
            <a:endParaRPr lang="it-IT" noProof="0" dirty="0"/>
          </a:p>
        </p:txBody>
      </p:sp>
      <p:sp>
        <p:nvSpPr>
          <p:cNvPr id="18" name="Rettangolo 17">
            <a:extLst>
              <a:ext uri="{FF2B5EF4-FFF2-40B4-BE49-F238E27FC236}">
                <a16:creationId xmlns:a16="http://schemas.microsoft.com/office/drawing/2014/main" id="{DF96815B-4256-4CE0-9FCF-3A2967CF5792}"/>
              </a:ext>
            </a:extLst>
          </p:cNvPr>
          <p:cNvSpPr/>
          <p:nvPr userDrawn="1"/>
        </p:nvSpPr>
        <p:spPr>
          <a:xfrm>
            <a:off x="1092200" y="993775"/>
            <a:ext cx="1036320" cy="936626"/>
          </a:xfrm>
          <a:prstGeom prst="rect">
            <a:avLst/>
          </a:prstGeom>
          <a:solidFill>
            <a:schemeClr val="tx2">
              <a:lumMod val="20000"/>
              <a:lumOff val="80000"/>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4" name="Segnaposto piè di pagina 2">
            <a:extLst>
              <a:ext uri="{FF2B5EF4-FFF2-40B4-BE49-F238E27FC236}">
                <a16:creationId xmlns:a16="http://schemas.microsoft.com/office/drawing/2014/main" id="{DB5FC7EB-9809-9909-8D31-7667D27CFE29}"/>
              </a:ext>
            </a:extLst>
          </p:cNvPr>
          <p:cNvSpPr txBox="1">
            <a:spLocks/>
          </p:cNvSpPr>
          <p:nvPr userDrawn="1"/>
        </p:nvSpPr>
        <p:spPr>
          <a:xfrm>
            <a:off x="216130" y="6446838"/>
            <a:ext cx="4846321" cy="365125"/>
          </a:xfrm>
          <a:prstGeom prst="rect">
            <a:avLst/>
          </a:prstGeom>
        </p:spPr>
        <p:txBody>
          <a:bodyPr vert="horz" lIns="91440" tIns="45720" rIns="91440" bIns="45720" rtlCol="0" anchor="ctr"/>
          <a:lstStyle>
            <a:defPPr rtl="0">
              <a:defRPr lang="it-it"/>
            </a:defPPr>
            <a:lvl1pPr marL="0" algn="l" defTabSz="914400" rtl="0" eaLnBrk="1" latinLnBrk="0" hangingPunct="1">
              <a:defRPr sz="900" kern="1200" cap="all" baseline="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a:t>Direttori del Corso – M. De Luca – M.A. Zappa</a:t>
            </a:r>
            <a:endParaRPr lang="it-IT" dirty="0"/>
          </a:p>
        </p:txBody>
      </p:sp>
    </p:spTree>
    <p:extLst>
      <p:ext uri="{BB962C8B-B14F-4D97-AF65-F5344CB8AC3E}">
        <p14:creationId xmlns:p14="http://schemas.microsoft.com/office/powerpoint/2010/main" val="11812829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2_Contenuto con didascalia">
    <p:spTree>
      <p:nvGrpSpPr>
        <p:cNvPr id="1" name=""/>
        <p:cNvGrpSpPr/>
        <p:nvPr/>
      </p:nvGrpSpPr>
      <p:grpSpPr>
        <a:xfrm>
          <a:off x="0" y="0"/>
          <a:ext cx="0" cy="0"/>
          <a:chOff x="0" y="0"/>
          <a:chExt cx="0" cy="0"/>
        </a:xfrm>
      </p:grpSpPr>
      <p:sp>
        <p:nvSpPr>
          <p:cNvPr id="18" name="Segnaposto immagine 9">
            <a:extLst>
              <a:ext uri="{FF2B5EF4-FFF2-40B4-BE49-F238E27FC236}">
                <a16:creationId xmlns:a16="http://schemas.microsoft.com/office/drawing/2014/main" id="{4F173117-1383-4956-B947-1EA7A51D0D4A}"/>
              </a:ext>
            </a:extLst>
          </p:cNvPr>
          <p:cNvSpPr>
            <a:spLocks noGrp="1"/>
          </p:cNvSpPr>
          <p:nvPr>
            <p:ph type="pic" sz="quarter" idx="13"/>
          </p:nvPr>
        </p:nvSpPr>
        <p:spPr>
          <a:xfrm>
            <a:off x="0" y="0"/>
            <a:ext cx="4654296" cy="5864225"/>
          </a:xfrm>
        </p:spPr>
        <p:txBody>
          <a:bodyPr rtlCol="0"/>
          <a:lstStyle>
            <a:lvl1pPr>
              <a:defRPr>
                <a:solidFill>
                  <a:schemeClr val="bg1"/>
                </a:solidFill>
              </a:defRPr>
            </a:lvl1pPr>
          </a:lstStyle>
          <a:p>
            <a:pPr rtl="0"/>
            <a:r>
              <a:rPr lang="it-IT" noProof="0"/>
              <a:t>Fare clic sull'icona per inserire un'immagine</a:t>
            </a:r>
            <a:endParaRPr lang="it-IT" noProof="0" dirty="0"/>
          </a:p>
        </p:txBody>
      </p:sp>
      <p:sp>
        <p:nvSpPr>
          <p:cNvPr id="10" name="Parallelogramma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3" name="Segnaposto contenuto 2"/>
          <p:cNvSpPr>
            <a:spLocks noGrp="1"/>
          </p:cNvSpPr>
          <p:nvPr>
            <p:ph idx="1"/>
          </p:nvPr>
        </p:nvSpPr>
        <p:spPr>
          <a:xfrm>
            <a:off x="5458984" y="497808"/>
            <a:ext cx="5713841" cy="4868609"/>
          </a:xfrm>
        </p:spPr>
        <p:txBody>
          <a:bodyPr rtlCol="0" anchor="ct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12" name="Segnaposto data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rtlCol="0"/>
          <a:lstStyle>
            <a:lvl1pPr>
              <a:defRPr>
                <a:solidFill>
                  <a:schemeClr val="tx1">
                    <a:lumMod val="75000"/>
                    <a:lumOff val="25000"/>
                  </a:schemeClr>
                </a:solidFill>
              </a:defRPr>
            </a:lvl1pPr>
          </a:lstStyle>
          <a:p>
            <a:pPr rtl="0"/>
            <a:fld id="{0997CAA8-247F-493B-9041-1EB41C0713A1}" type="datetime1">
              <a:rPr lang="it-IT" noProof="0" smtClean="0"/>
              <a:t>31/03/24</a:t>
            </a:fld>
            <a:endParaRPr lang="it-IT" noProof="0" dirty="0"/>
          </a:p>
        </p:txBody>
      </p:sp>
      <p:sp>
        <p:nvSpPr>
          <p:cNvPr id="14" name="Segnaposto numero diapositiva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2" name="Titolo 1"/>
          <p:cNvSpPr>
            <a:spLocks noGrp="1"/>
          </p:cNvSpPr>
          <p:nvPr>
            <p:ph type="title"/>
          </p:nvPr>
        </p:nvSpPr>
        <p:spPr>
          <a:xfrm>
            <a:off x="1092200" y="1885125"/>
            <a:ext cx="3068833" cy="2093975"/>
          </a:xfrm>
        </p:spPr>
        <p:txBody>
          <a:bodyPr rtlCol="0" anchor="ctr">
            <a:normAutofit/>
          </a:bodyPr>
          <a:lstStyle>
            <a:lvl1pPr>
              <a:lnSpc>
                <a:spcPct val="90000"/>
              </a:lnSpc>
              <a:defRPr sz="4400" b="1" i="0">
                <a:solidFill>
                  <a:srgbClr val="FFFFFF"/>
                </a:solidFill>
                <a:latin typeface="+mn-lt"/>
              </a:defRPr>
            </a:lvl1pPr>
          </a:lstStyle>
          <a:p>
            <a:pPr rtl="0"/>
            <a:r>
              <a:rPr lang="it-IT" noProof="0"/>
              <a:t>Fare clic per modificare lo stile del titolo dello schema</a:t>
            </a:r>
            <a:endParaRPr lang="it-IT" noProof="0" dirty="0"/>
          </a:p>
        </p:txBody>
      </p:sp>
      <p:sp>
        <p:nvSpPr>
          <p:cNvPr id="4" name="Segnaposto piè di pagina 2">
            <a:extLst>
              <a:ext uri="{FF2B5EF4-FFF2-40B4-BE49-F238E27FC236}">
                <a16:creationId xmlns:a16="http://schemas.microsoft.com/office/drawing/2014/main" id="{F1E388EF-366D-885A-CF06-6BEFE9E1E7F6}"/>
              </a:ext>
            </a:extLst>
          </p:cNvPr>
          <p:cNvSpPr txBox="1">
            <a:spLocks/>
          </p:cNvSpPr>
          <p:nvPr userDrawn="1"/>
        </p:nvSpPr>
        <p:spPr>
          <a:xfrm>
            <a:off x="216130" y="6446838"/>
            <a:ext cx="4846321" cy="365125"/>
          </a:xfrm>
          <a:prstGeom prst="rect">
            <a:avLst/>
          </a:prstGeom>
        </p:spPr>
        <p:txBody>
          <a:bodyPr vert="horz" lIns="91440" tIns="45720" rIns="91440" bIns="45720" rtlCol="0" anchor="ctr"/>
          <a:lstStyle>
            <a:defPPr rtl="0">
              <a:defRPr lang="it-it"/>
            </a:defPPr>
            <a:lvl1pPr marL="0" algn="l" defTabSz="914400" rtl="0" eaLnBrk="1" latinLnBrk="0" hangingPunct="1">
              <a:defRPr sz="900" kern="1200" cap="all" baseline="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a:t>Direttori del Corso – M. De Luca – M.A. Zappa</a:t>
            </a:r>
            <a:endParaRPr lang="it-IT" dirty="0"/>
          </a:p>
        </p:txBody>
      </p:sp>
    </p:spTree>
    <p:extLst>
      <p:ext uri="{BB962C8B-B14F-4D97-AF65-F5344CB8AC3E}">
        <p14:creationId xmlns:p14="http://schemas.microsoft.com/office/powerpoint/2010/main" val="39543055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6_Contenuto con didascalia">
    <p:spTree>
      <p:nvGrpSpPr>
        <p:cNvPr id="1" name=""/>
        <p:cNvGrpSpPr/>
        <p:nvPr/>
      </p:nvGrpSpPr>
      <p:grpSpPr>
        <a:xfrm>
          <a:off x="0" y="0"/>
          <a:ext cx="0" cy="0"/>
          <a:chOff x="0" y="0"/>
          <a:chExt cx="0" cy="0"/>
        </a:xfrm>
      </p:grpSpPr>
      <p:sp>
        <p:nvSpPr>
          <p:cNvPr id="10" name="Parallelogramma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2" name="Titolo 1"/>
          <p:cNvSpPr>
            <a:spLocks noGrp="1"/>
          </p:cNvSpPr>
          <p:nvPr>
            <p:ph type="title"/>
          </p:nvPr>
        </p:nvSpPr>
        <p:spPr>
          <a:xfrm>
            <a:off x="4984722" y="548355"/>
            <a:ext cx="6054846" cy="634336"/>
          </a:xfrm>
        </p:spPr>
        <p:txBody>
          <a:bodyPr rtlCol="0" anchor="ctr">
            <a:noAutofit/>
          </a:bodyPr>
          <a:lstStyle>
            <a:lvl1pPr>
              <a:lnSpc>
                <a:spcPct val="90000"/>
              </a:lnSpc>
              <a:defRPr sz="3600" b="1" i="0">
                <a:solidFill>
                  <a:srgbClr val="FFFFFF"/>
                </a:solidFill>
                <a:latin typeface="+mn-lt"/>
              </a:defRPr>
            </a:lvl1pPr>
          </a:lstStyle>
          <a:p>
            <a:pPr rtl="0"/>
            <a:r>
              <a:rPr lang="it-IT" noProof="0"/>
              <a:t>Fare clic per modificare lo stile del titolo dello schema</a:t>
            </a:r>
            <a:endParaRPr lang="it-IT" noProof="0" dirty="0"/>
          </a:p>
        </p:txBody>
      </p:sp>
      <p:sp>
        <p:nvSpPr>
          <p:cNvPr id="3" name="Segnaposto contenuto 2"/>
          <p:cNvSpPr>
            <a:spLocks noGrp="1"/>
          </p:cNvSpPr>
          <p:nvPr>
            <p:ph idx="1"/>
          </p:nvPr>
        </p:nvSpPr>
        <p:spPr>
          <a:xfrm>
            <a:off x="5100833" y="1611313"/>
            <a:ext cx="6072099" cy="3755104"/>
          </a:xfrm>
        </p:spPr>
        <p:txBody>
          <a:bodyPr rtlCol="0" anchor="t">
            <a:normAutofit/>
          </a:bodyPr>
          <a:lstStyle>
            <a:lvl1pPr>
              <a:defRPr sz="2400"/>
            </a:lvl1pPr>
            <a:lvl2pPr>
              <a:defRPr sz="2000"/>
            </a:lvl2pPr>
            <a:lvl3pPr>
              <a:defRPr sz="1600"/>
            </a:lvl3pPr>
            <a:lvl4pPr>
              <a:defRPr sz="1600"/>
            </a:lvl4pPr>
            <a:lvl5pPr>
              <a:defRPr sz="1600"/>
            </a:lvl5pP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12" name="Segnaposto data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rtlCol="0"/>
          <a:lstStyle>
            <a:lvl1pPr>
              <a:defRPr>
                <a:solidFill>
                  <a:schemeClr val="tx1">
                    <a:lumMod val="75000"/>
                    <a:lumOff val="25000"/>
                  </a:schemeClr>
                </a:solidFill>
              </a:defRPr>
            </a:lvl1pPr>
          </a:lstStyle>
          <a:p>
            <a:pPr rtl="0"/>
            <a:fld id="{ADCFC264-2C41-457A-9103-DFF5BC066DDD}" type="datetime1">
              <a:rPr lang="it-IT" noProof="0" smtClean="0"/>
              <a:t>31/03/24</a:t>
            </a:fld>
            <a:endParaRPr lang="it-IT" noProof="0" dirty="0"/>
          </a:p>
        </p:txBody>
      </p:sp>
      <p:sp>
        <p:nvSpPr>
          <p:cNvPr id="13" name="Segnaposto piè di pagina 2">
            <a:extLst>
              <a:ext uri="{FF2B5EF4-FFF2-40B4-BE49-F238E27FC236}">
                <a16:creationId xmlns:a16="http://schemas.microsoft.com/office/drawing/2014/main" id="{8C05871B-E916-40A4-B5E3-65C15F5A4D2A}"/>
              </a:ext>
            </a:extLst>
          </p:cNvPr>
          <p:cNvSpPr>
            <a:spLocks noGrp="1"/>
          </p:cNvSpPr>
          <p:nvPr>
            <p:ph type="ftr" sz="quarter" idx="11"/>
          </p:nvPr>
        </p:nvSpPr>
        <p:spPr>
          <a:xfrm>
            <a:off x="1097279" y="6446838"/>
            <a:ext cx="4846321" cy="365125"/>
          </a:xfrm>
        </p:spPr>
        <p:txBody>
          <a:bodyPr rtlCol="0"/>
          <a:lstStyle>
            <a:lvl1pPr>
              <a:defRPr>
                <a:solidFill>
                  <a:schemeClr val="tx1">
                    <a:lumMod val="75000"/>
                    <a:lumOff val="25000"/>
                  </a:schemeClr>
                </a:solidFill>
              </a:defRPr>
            </a:lvl1pPr>
          </a:lstStyle>
          <a:p>
            <a:pPr rtl="0"/>
            <a:r>
              <a:rPr lang="it-IT" noProof="0" dirty="0"/>
              <a:t>Piè di pagina</a:t>
            </a:r>
          </a:p>
        </p:txBody>
      </p:sp>
      <p:sp>
        <p:nvSpPr>
          <p:cNvPr id="14" name="Segnaposto numero diapositiva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18" name="Segnaposto immagine 9">
            <a:extLst>
              <a:ext uri="{FF2B5EF4-FFF2-40B4-BE49-F238E27FC236}">
                <a16:creationId xmlns:a16="http://schemas.microsoft.com/office/drawing/2014/main" id="{4F173117-1383-4956-B947-1EA7A51D0D4A}"/>
              </a:ext>
            </a:extLst>
          </p:cNvPr>
          <p:cNvSpPr>
            <a:spLocks noGrp="1"/>
          </p:cNvSpPr>
          <p:nvPr>
            <p:ph type="pic" sz="quarter" idx="13"/>
          </p:nvPr>
        </p:nvSpPr>
        <p:spPr>
          <a:xfrm>
            <a:off x="0" y="0"/>
            <a:ext cx="4654296" cy="5864225"/>
          </a:xfrm>
        </p:spPr>
        <p:txBody>
          <a:bodyPr rtlCol="0"/>
          <a:lstStyle>
            <a:lvl1pPr>
              <a:defRPr>
                <a:solidFill>
                  <a:schemeClr val="tx1">
                    <a:lumMod val="75000"/>
                    <a:lumOff val="25000"/>
                  </a:schemeClr>
                </a:solidFill>
              </a:defRPr>
            </a:lvl1pPr>
          </a:lstStyle>
          <a:p>
            <a:pPr rtl="0"/>
            <a:r>
              <a:rPr lang="it-IT" noProof="0"/>
              <a:t>Fare clic sull'icona per inserire un'immagine</a:t>
            </a:r>
            <a:endParaRPr lang="it-IT" noProof="0" dirty="0"/>
          </a:p>
        </p:txBody>
      </p:sp>
    </p:spTree>
    <p:extLst>
      <p:ext uri="{BB962C8B-B14F-4D97-AF65-F5344CB8AC3E}">
        <p14:creationId xmlns:p14="http://schemas.microsoft.com/office/powerpoint/2010/main" val="17510465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7_Contenuto con didascalia">
    <p:spTree>
      <p:nvGrpSpPr>
        <p:cNvPr id="1" name=""/>
        <p:cNvGrpSpPr/>
        <p:nvPr/>
      </p:nvGrpSpPr>
      <p:grpSpPr>
        <a:xfrm>
          <a:off x="0" y="0"/>
          <a:ext cx="0" cy="0"/>
          <a:chOff x="0" y="0"/>
          <a:chExt cx="0" cy="0"/>
        </a:xfrm>
      </p:grpSpPr>
      <p:sp>
        <p:nvSpPr>
          <p:cNvPr id="18" name="Segnaposto immagine 9">
            <a:extLst>
              <a:ext uri="{FF2B5EF4-FFF2-40B4-BE49-F238E27FC236}">
                <a16:creationId xmlns:a16="http://schemas.microsoft.com/office/drawing/2014/main" id="{4F173117-1383-4956-B947-1EA7A51D0D4A}"/>
              </a:ext>
            </a:extLst>
          </p:cNvPr>
          <p:cNvSpPr>
            <a:spLocks noGrp="1"/>
          </p:cNvSpPr>
          <p:nvPr>
            <p:ph type="pic" sz="quarter" idx="13"/>
          </p:nvPr>
        </p:nvSpPr>
        <p:spPr>
          <a:xfrm>
            <a:off x="0" y="0"/>
            <a:ext cx="12192000" cy="3541486"/>
          </a:xfrm>
        </p:spPr>
        <p:txBody>
          <a:bodyPr rtlCol="0"/>
          <a:lstStyle>
            <a:lvl1pPr>
              <a:defRPr>
                <a:solidFill>
                  <a:schemeClr val="tx1">
                    <a:lumMod val="75000"/>
                    <a:lumOff val="25000"/>
                  </a:schemeClr>
                </a:solidFill>
              </a:defRPr>
            </a:lvl1pPr>
          </a:lstStyle>
          <a:p>
            <a:pPr rtl="0"/>
            <a:r>
              <a:rPr lang="it-IT" noProof="0"/>
              <a:t>Fare clic sull'icona per inserire un'immagine</a:t>
            </a:r>
            <a:endParaRPr lang="it-IT" noProof="0" dirty="0"/>
          </a:p>
        </p:txBody>
      </p:sp>
      <p:sp>
        <p:nvSpPr>
          <p:cNvPr id="10" name="Parallelogramma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2" name="Titolo 1"/>
          <p:cNvSpPr>
            <a:spLocks noGrp="1"/>
          </p:cNvSpPr>
          <p:nvPr>
            <p:ph type="title"/>
          </p:nvPr>
        </p:nvSpPr>
        <p:spPr>
          <a:xfrm>
            <a:off x="3068577" y="880375"/>
            <a:ext cx="6054846" cy="634336"/>
          </a:xfrm>
        </p:spPr>
        <p:txBody>
          <a:bodyPr rtlCol="0" anchor="ctr">
            <a:noAutofit/>
          </a:bodyPr>
          <a:lstStyle>
            <a:lvl1pPr algn="ctr">
              <a:lnSpc>
                <a:spcPct val="90000"/>
              </a:lnSpc>
              <a:defRPr sz="3600" b="1" i="0">
                <a:solidFill>
                  <a:schemeClr val="tx1">
                    <a:lumMod val="75000"/>
                    <a:lumOff val="25000"/>
                  </a:schemeClr>
                </a:solidFill>
                <a:latin typeface="+mn-lt"/>
              </a:defRPr>
            </a:lvl1pPr>
          </a:lstStyle>
          <a:p>
            <a:pPr rtl="0"/>
            <a:r>
              <a:rPr lang="it-IT" noProof="0"/>
              <a:t>Fare clic per modificare lo stile del titolo dello schema</a:t>
            </a:r>
            <a:endParaRPr lang="it-IT" noProof="0" dirty="0"/>
          </a:p>
        </p:txBody>
      </p:sp>
      <p:sp>
        <p:nvSpPr>
          <p:cNvPr id="12" name="Segnaposto data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rtlCol="0"/>
          <a:lstStyle>
            <a:lvl1pPr>
              <a:defRPr>
                <a:solidFill>
                  <a:schemeClr val="tx1">
                    <a:lumMod val="75000"/>
                    <a:lumOff val="25000"/>
                  </a:schemeClr>
                </a:solidFill>
              </a:defRPr>
            </a:lvl1pPr>
          </a:lstStyle>
          <a:p>
            <a:pPr rtl="0"/>
            <a:fld id="{BFACEB1B-38C0-4995-A1E2-7B5FD48CA44A}" type="datetime1">
              <a:rPr lang="it-IT" noProof="0" smtClean="0"/>
              <a:t>31/03/24</a:t>
            </a:fld>
            <a:endParaRPr lang="it-IT" noProof="0" dirty="0"/>
          </a:p>
        </p:txBody>
      </p:sp>
      <p:sp>
        <p:nvSpPr>
          <p:cNvPr id="13" name="Segnaposto piè di pagina 2">
            <a:extLst>
              <a:ext uri="{FF2B5EF4-FFF2-40B4-BE49-F238E27FC236}">
                <a16:creationId xmlns:a16="http://schemas.microsoft.com/office/drawing/2014/main" id="{8C05871B-E916-40A4-B5E3-65C15F5A4D2A}"/>
              </a:ext>
            </a:extLst>
          </p:cNvPr>
          <p:cNvSpPr>
            <a:spLocks noGrp="1"/>
          </p:cNvSpPr>
          <p:nvPr>
            <p:ph type="ftr" sz="quarter" idx="11"/>
          </p:nvPr>
        </p:nvSpPr>
        <p:spPr>
          <a:xfrm>
            <a:off x="1097279" y="6446838"/>
            <a:ext cx="4846321" cy="365125"/>
          </a:xfrm>
        </p:spPr>
        <p:txBody>
          <a:bodyPr rtlCol="0"/>
          <a:lstStyle>
            <a:lvl1pPr>
              <a:defRPr>
                <a:solidFill>
                  <a:schemeClr val="tx1">
                    <a:lumMod val="75000"/>
                    <a:lumOff val="25000"/>
                  </a:schemeClr>
                </a:solidFill>
              </a:defRPr>
            </a:lvl1pPr>
          </a:lstStyle>
          <a:p>
            <a:pPr rtl="0"/>
            <a:r>
              <a:rPr lang="it-IT" noProof="0" dirty="0"/>
              <a:t>Piè di pagina</a:t>
            </a:r>
          </a:p>
        </p:txBody>
      </p:sp>
      <p:sp>
        <p:nvSpPr>
          <p:cNvPr id="14" name="Segnaposto numero diapositiva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19" name="Rettangolo 18">
            <a:extLst>
              <a:ext uri="{FF2B5EF4-FFF2-40B4-BE49-F238E27FC236}">
                <a16:creationId xmlns:a16="http://schemas.microsoft.com/office/drawing/2014/main" id="{AF446475-024F-4C71-99D3-501468ACAD11}"/>
              </a:ext>
            </a:extLst>
          </p:cNvPr>
          <p:cNvSpPr/>
          <p:nvPr userDrawn="1"/>
        </p:nvSpPr>
        <p:spPr>
          <a:xfrm>
            <a:off x="5577840" y="0"/>
            <a:ext cx="103632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7676028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3_Contenuto con didascalia">
    <p:spTree>
      <p:nvGrpSpPr>
        <p:cNvPr id="1" name=""/>
        <p:cNvGrpSpPr/>
        <p:nvPr/>
      </p:nvGrpSpPr>
      <p:grpSpPr>
        <a:xfrm>
          <a:off x="0" y="0"/>
          <a:ext cx="0" cy="0"/>
          <a:chOff x="0" y="0"/>
          <a:chExt cx="0" cy="0"/>
        </a:xfrm>
      </p:grpSpPr>
      <p:sp>
        <p:nvSpPr>
          <p:cNvPr id="10" name="Parallelogramma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4" name="Rettangolo 3">
            <a:extLst>
              <a:ext uri="{FF2B5EF4-FFF2-40B4-BE49-F238E27FC236}">
                <a16:creationId xmlns:a16="http://schemas.microsoft.com/office/drawing/2014/main" id="{648F6D61-9E88-4632-A0A8-CB2E0CC5DEAF}"/>
              </a:ext>
            </a:extLst>
          </p:cNvPr>
          <p:cNvSpPr/>
          <p:nvPr userDrawn="1"/>
        </p:nvSpPr>
        <p:spPr>
          <a:xfrm>
            <a:off x="4654312" y="507333"/>
            <a:ext cx="7537688" cy="48495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8" name="Rettangolo 7">
            <a:extLst>
              <a:ext uri="{FF2B5EF4-FFF2-40B4-BE49-F238E27FC236}">
                <a16:creationId xmlns:a16="http://schemas.microsoft.com/office/drawing/2014/main" id="{16D90D66-BCB9-4229-A829-628874352AC0}"/>
              </a:ext>
            </a:extLst>
          </p:cNvPr>
          <p:cNvSpPr/>
          <p:nvPr/>
        </p:nvSpPr>
        <p:spPr>
          <a:xfrm>
            <a:off x="16" y="0"/>
            <a:ext cx="4654296" cy="5864225"/>
          </a:xfrm>
          <a:prstGeom prst="rect">
            <a:avLst/>
          </a:prstGeom>
          <a:solidFill>
            <a:srgbClr val="00377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1092200" y="1885125"/>
            <a:ext cx="3068833" cy="2093975"/>
          </a:xfrm>
        </p:spPr>
        <p:txBody>
          <a:bodyPr rtlCol="0" anchor="ctr">
            <a:normAutofit/>
          </a:bodyPr>
          <a:lstStyle>
            <a:lvl1pPr>
              <a:lnSpc>
                <a:spcPct val="90000"/>
              </a:lnSpc>
              <a:defRPr sz="4400" b="1" i="0">
                <a:solidFill>
                  <a:srgbClr val="FFFFFF"/>
                </a:solidFill>
                <a:latin typeface="+mn-lt"/>
              </a:defRPr>
            </a:lvl1pPr>
          </a:lstStyle>
          <a:p>
            <a:pPr rtl="0"/>
            <a:r>
              <a:rPr lang="it-IT" noProof="0"/>
              <a:t>Fare clic per modificare lo stile del titolo dello schema</a:t>
            </a:r>
            <a:endParaRPr lang="it-IT" noProof="0" dirty="0"/>
          </a:p>
        </p:txBody>
      </p:sp>
      <p:sp>
        <p:nvSpPr>
          <p:cNvPr id="3" name="Segnaposto contenuto 2"/>
          <p:cNvSpPr>
            <a:spLocks noGrp="1"/>
          </p:cNvSpPr>
          <p:nvPr>
            <p:ph idx="1"/>
          </p:nvPr>
        </p:nvSpPr>
        <p:spPr>
          <a:xfrm>
            <a:off x="6473373" y="943430"/>
            <a:ext cx="4699452" cy="3977366"/>
          </a:xfrm>
        </p:spPr>
        <p:txBody>
          <a:bodyPr rtlCol="0" anchor="ctr">
            <a:normAutofit/>
          </a:bodyPr>
          <a:lstStyle>
            <a:lvl1pPr>
              <a:defRPr sz="2400"/>
            </a:lvl1pPr>
            <a:lvl2pPr>
              <a:defRPr sz="2000"/>
            </a:lvl2pPr>
            <a:lvl3pPr>
              <a:defRPr sz="1600"/>
            </a:lvl3pPr>
            <a:lvl4pPr>
              <a:defRPr sz="1600"/>
            </a:lvl4pPr>
            <a:lvl5pPr>
              <a:defRPr sz="1600"/>
            </a:lvl5pP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12" name="Segnaposto data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rtlCol="0"/>
          <a:lstStyle>
            <a:lvl1pPr>
              <a:defRPr>
                <a:solidFill>
                  <a:schemeClr val="tx1">
                    <a:lumMod val="75000"/>
                    <a:lumOff val="25000"/>
                  </a:schemeClr>
                </a:solidFill>
              </a:defRPr>
            </a:lvl1pPr>
          </a:lstStyle>
          <a:p>
            <a:pPr rtl="0"/>
            <a:fld id="{FDD649FC-C7F2-4966-B125-333FD0271E55}" type="datetime1">
              <a:rPr lang="it-IT" noProof="0" smtClean="0"/>
              <a:t>31/03/24</a:t>
            </a:fld>
            <a:endParaRPr lang="it-IT" noProof="0" dirty="0"/>
          </a:p>
        </p:txBody>
      </p:sp>
      <p:sp>
        <p:nvSpPr>
          <p:cNvPr id="13" name="Segnaposto piè di pagina 2">
            <a:extLst>
              <a:ext uri="{FF2B5EF4-FFF2-40B4-BE49-F238E27FC236}">
                <a16:creationId xmlns:a16="http://schemas.microsoft.com/office/drawing/2014/main" id="{8C05871B-E916-40A4-B5E3-65C15F5A4D2A}"/>
              </a:ext>
            </a:extLst>
          </p:cNvPr>
          <p:cNvSpPr>
            <a:spLocks noGrp="1"/>
          </p:cNvSpPr>
          <p:nvPr>
            <p:ph type="ftr" sz="quarter" idx="11"/>
          </p:nvPr>
        </p:nvSpPr>
        <p:spPr>
          <a:xfrm>
            <a:off x="1097279" y="6446838"/>
            <a:ext cx="4846321" cy="365125"/>
          </a:xfrm>
        </p:spPr>
        <p:txBody>
          <a:bodyPr rtlCol="0"/>
          <a:lstStyle>
            <a:lvl1pPr>
              <a:defRPr>
                <a:solidFill>
                  <a:schemeClr val="tx1">
                    <a:lumMod val="75000"/>
                    <a:lumOff val="25000"/>
                  </a:schemeClr>
                </a:solidFill>
              </a:defRPr>
            </a:lvl1pPr>
          </a:lstStyle>
          <a:p>
            <a:pPr rtl="0"/>
            <a:r>
              <a:rPr lang="it-IT" noProof="0" dirty="0"/>
              <a:t>Piè di pagina</a:t>
            </a:r>
          </a:p>
        </p:txBody>
      </p:sp>
      <p:sp>
        <p:nvSpPr>
          <p:cNvPr id="14" name="Segnaposto numero diapositiva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20" name="Rettangolo 19">
            <a:extLst>
              <a:ext uri="{FF2B5EF4-FFF2-40B4-BE49-F238E27FC236}">
                <a16:creationId xmlns:a16="http://schemas.microsoft.com/office/drawing/2014/main" id="{EF73BF96-A07C-4AAA-A37F-65151BD22A70}"/>
              </a:ext>
            </a:extLst>
          </p:cNvPr>
          <p:cNvSpPr/>
          <p:nvPr userDrawn="1"/>
        </p:nvSpPr>
        <p:spPr>
          <a:xfrm>
            <a:off x="4370251" y="2322780"/>
            <a:ext cx="1348378" cy="121866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40127715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4_Contenuto con didascalia">
    <p:spTree>
      <p:nvGrpSpPr>
        <p:cNvPr id="1" name=""/>
        <p:cNvGrpSpPr/>
        <p:nvPr/>
      </p:nvGrpSpPr>
      <p:grpSpPr>
        <a:xfrm>
          <a:off x="0" y="0"/>
          <a:ext cx="0" cy="0"/>
          <a:chOff x="0" y="0"/>
          <a:chExt cx="0" cy="0"/>
        </a:xfrm>
      </p:grpSpPr>
      <p:sp>
        <p:nvSpPr>
          <p:cNvPr id="10" name="Parallelogramma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4" name="Rettangolo 3">
            <a:extLst>
              <a:ext uri="{FF2B5EF4-FFF2-40B4-BE49-F238E27FC236}">
                <a16:creationId xmlns:a16="http://schemas.microsoft.com/office/drawing/2014/main" id="{648F6D61-9E88-4632-A0A8-CB2E0CC5DEAF}"/>
              </a:ext>
            </a:extLst>
          </p:cNvPr>
          <p:cNvSpPr/>
          <p:nvPr userDrawn="1"/>
        </p:nvSpPr>
        <p:spPr>
          <a:xfrm>
            <a:off x="4654312" y="507333"/>
            <a:ext cx="7537688" cy="48495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8" name="Rettangolo 7">
            <a:extLst>
              <a:ext uri="{FF2B5EF4-FFF2-40B4-BE49-F238E27FC236}">
                <a16:creationId xmlns:a16="http://schemas.microsoft.com/office/drawing/2014/main" id="{16D90D66-BCB9-4229-A829-628874352AC0}"/>
              </a:ext>
            </a:extLst>
          </p:cNvPr>
          <p:cNvSpPr/>
          <p:nvPr userDrawn="1"/>
        </p:nvSpPr>
        <p:spPr>
          <a:xfrm>
            <a:off x="16" y="0"/>
            <a:ext cx="4654296" cy="58642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1092200" y="1885125"/>
            <a:ext cx="3068833" cy="2093975"/>
          </a:xfrm>
        </p:spPr>
        <p:txBody>
          <a:bodyPr rtlCol="0" anchor="ctr">
            <a:normAutofit/>
          </a:bodyPr>
          <a:lstStyle>
            <a:lvl1pPr>
              <a:lnSpc>
                <a:spcPct val="90000"/>
              </a:lnSpc>
              <a:defRPr sz="4400" b="1" i="0">
                <a:solidFill>
                  <a:srgbClr val="FFFFFF"/>
                </a:solidFill>
                <a:latin typeface="+mn-lt"/>
              </a:defRPr>
            </a:lvl1pPr>
          </a:lstStyle>
          <a:p>
            <a:pPr rtl="0"/>
            <a:r>
              <a:rPr lang="it-IT" noProof="0"/>
              <a:t>Fare clic per modificare lo stile del titolo dello schema</a:t>
            </a:r>
            <a:endParaRPr lang="it-IT" noProof="0" dirty="0"/>
          </a:p>
        </p:txBody>
      </p:sp>
      <p:sp>
        <p:nvSpPr>
          <p:cNvPr id="3" name="Segnaposto contenuto 2"/>
          <p:cNvSpPr>
            <a:spLocks noGrp="1"/>
          </p:cNvSpPr>
          <p:nvPr>
            <p:ph idx="1"/>
          </p:nvPr>
        </p:nvSpPr>
        <p:spPr>
          <a:xfrm>
            <a:off x="6518529" y="943430"/>
            <a:ext cx="4654296" cy="3977366"/>
          </a:xfrm>
        </p:spPr>
        <p:txBody>
          <a:bodyPr rtlCol="0" anchor="ctr">
            <a:normAutofit/>
          </a:bodyPr>
          <a:lstStyle>
            <a:lvl1pPr>
              <a:defRPr sz="2400"/>
            </a:lvl1pPr>
            <a:lvl2pPr>
              <a:defRPr sz="2000"/>
            </a:lvl2pPr>
            <a:lvl3pPr>
              <a:defRPr sz="1600"/>
            </a:lvl3pPr>
            <a:lvl4pPr>
              <a:defRPr sz="1600"/>
            </a:lvl4pPr>
            <a:lvl5pPr>
              <a:defRPr sz="1600"/>
            </a:lvl5pP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12" name="Segnaposto data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rtlCol="0"/>
          <a:lstStyle>
            <a:lvl1pPr>
              <a:defRPr>
                <a:solidFill>
                  <a:schemeClr val="tx1">
                    <a:lumMod val="75000"/>
                    <a:lumOff val="25000"/>
                  </a:schemeClr>
                </a:solidFill>
              </a:defRPr>
            </a:lvl1pPr>
          </a:lstStyle>
          <a:p>
            <a:pPr rtl="0"/>
            <a:fld id="{5350E5C9-4822-4828-86B2-BB987B39863B}" type="datetime1">
              <a:rPr lang="it-IT" noProof="0" smtClean="0"/>
              <a:t>31/03/24</a:t>
            </a:fld>
            <a:endParaRPr lang="it-IT" noProof="0" dirty="0"/>
          </a:p>
        </p:txBody>
      </p:sp>
      <p:sp>
        <p:nvSpPr>
          <p:cNvPr id="13" name="Segnaposto piè di pagina 2">
            <a:extLst>
              <a:ext uri="{FF2B5EF4-FFF2-40B4-BE49-F238E27FC236}">
                <a16:creationId xmlns:a16="http://schemas.microsoft.com/office/drawing/2014/main" id="{8C05871B-E916-40A4-B5E3-65C15F5A4D2A}"/>
              </a:ext>
            </a:extLst>
          </p:cNvPr>
          <p:cNvSpPr>
            <a:spLocks noGrp="1"/>
          </p:cNvSpPr>
          <p:nvPr>
            <p:ph type="ftr" sz="quarter" idx="11"/>
          </p:nvPr>
        </p:nvSpPr>
        <p:spPr>
          <a:xfrm>
            <a:off x="1097279" y="6446838"/>
            <a:ext cx="4846321" cy="365125"/>
          </a:xfrm>
        </p:spPr>
        <p:txBody>
          <a:bodyPr rtlCol="0"/>
          <a:lstStyle>
            <a:lvl1pPr>
              <a:defRPr>
                <a:solidFill>
                  <a:schemeClr val="tx1">
                    <a:lumMod val="75000"/>
                    <a:lumOff val="25000"/>
                  </a:schemeClr>
                </a:solidFill>
              </a:defRPr>
            </a:lvl1pPr>
          </a:lstStyle>
          <a:p>
            <a:pPr rtl="0"/>
            <a:r>
              <a:rPr lang="it-IT" noProof="0" dirty="0"/>
              <a:t>Piè di pagina</a:t>
            </a:r>
          </a:p>
        </p:txBody>
      </p:sp>
      <p:sp>
        <p:nvSpPr>
          <p:cNvPr id="14" name="Segnaposto numero diapositiva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18" name="Rettangolo 17">
            <a:extLst>
              <a:ext uri="{FF2B5EF4-FFF2-40B4-BE49-F238E27FC236}">
                <a16:creationId xmlns:a16="http://schemas.microsoft.com/office/drawing/2014/main" id="{6127F28F-6C7B-471B-9839-EF88426C1976}"/>
              </a:ext>
            </a:extLst>
          </p:cNvPr>
          <p:cNvSpPr/>
          <p:nvPr userDrawn="1"/>
        </p:nvSpPr>
        <p:spPr>
          <a:xfrm>
            <a:off x="4370251" y="2322780"/>
            <a:ext cx="1348378" cy="121866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34986162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ttangolo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00377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egnaposto immagine 2"/>
          <p:cNvSpPr>
            <a:spLocks noGrp="1" noChangeAspect="1"/>
          </p:cNvSpPr>
          <p:nvPr>
            <p:ph type="pic" idx="1"/>
          </p:nvPr>
        </p:nvSpPr>
        <p:spPr>
          <a:xfrm>
            <a:off x="15" y="0"/>
            <a:ext cx="12191985" cy="4578350"/>
          </a:xfrm>
          <a:solidFill>
            <a:schemeClr val="bg1"/>
          </a:solidFill>
        </p:spPr>
        <p:txBody>
          <a:bodyPr lIns="457200" tIns="457200" rtlCol="0" anchor="t">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noProof="0"/>
              <a:t>Fare clic sull'icona per inserire un'immagine</a:t>
            </a:r>
            <a:endParaRPr lang="it-IT" noProof="0" dirty="0"/>
          </a:p>
        </p:txBody>
      </p:sp>
      <p:sp>
        <p:nvSpPr>
          <p:cNvPr id="2" name="Titolo 1"/>
          <p:cNvSpPr>
            <a:spLocks noGrp="1"/>
          </p:cNvSpPr>
          <p:nvPr>
            <p:ph type="title"/>
          </p:nvPr>
        </p:nvSpPr>
        <p:spPr>
          <a:xfrm>
            <a:off x="1097279" y="4799362"/>
            <a:ext cx="10113645" cy="743682"/>
          </a:xfrm>
        </p:spPr>
        <p:txBody>
          <a:bodyPr tIns="0" bIns="0" rtlCol="0" anchor="b">
            <a:noAutofit/>
          </a:bodyPr>
          <a:lstStyle>
            <a:lvl1pPr algn="ctr">
              <a:defRPr sz="4400" b="1">
                <a:solidFill>
                  <a:srgbClr val="FFFFFF"/>
                </a:solidFill>
              </a:defRPr>
            </a:lvl1pPr>
          </a:lstStyle>
          <a:p>
            <a:pPr rtl="0"/>
            <a:r>
              <a:rPr lang="it-IT" noProof="0"/>
              <a:t>Fare clic per modificare lo stile del titolo dello schema</a:t>
            </a:r>
            <a:endParaRPr lang="it-IT" noProof="0" dirty="0"/>
          </a:p>
        </p:txBody>
      </p:sp>
      <p:sp>
        <p:nvSpPr>
          <p:cNvPr id="4" name="Segnaposto testo 3"/>
          <p:cNvSpPr>
            <a:spLocks noGrp="1"/>
          </p:cNvSpPr>
          <p:nvPr>
            <p:ph type="body" sz="half" idx="2"/>
          </p:nvPr>
        </p:nvSpPr>
        <p:spPr>
          <a:xfrm>
            <a:off x="1097279" y="5715000"/>
            <a:ext cx="10113264" cy="609600"/>
          </a:xfrm>
        </p:spPr>
        <p:txBody>
          <a:bodyPr lIns="91440" tIns="0" rIns="91440" bIns="0" rtlCol="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a:t>Fare clic per modificare gli stili del testo dello schema</a:t>
            </a:r>
          </a:p>
        </p:txBody>
      </p:sp>
      <p:sp>
        <p:nvSpPr>
          <p:cNvPr id="5" name="Segnaposto data 4"/>
          <p:cNvSpPr>
            <a:spLocks noGrp="1"/>
          </p:cNvSpPr>
          <p:nvPr>
            <p:ph type="dt" sz="half" idx="10"/>
          </p:nvPr>
        </p:nvSpPr>
        <p:spPr/>
        <p:txBody>
          <a:bodyPr rtlCol="0"/>
          <a:lstStyle>
            <a:lvl1pPr>
              <a:defRPr>
                <a:solidFill>
                  <a:schemeClr val="bg1"/>
                </a:solidFill>
              </a:defRPr>
            </a:lvl1pPr>
          </a:lstStyle>
          <a:p>
            <a:pPr rtl="0"/>
            <a:fld id="{5A04164A-D1F3-464B-BA5A-A4C4D8F35ADB}" type="datetime1">
              <a:rPr lang="it-IT" noProof="0" smtClean="0"/>
              <a:t>31/03/24</a:t>
            </a:fld>
            <a:endParaRPr lang="it-IT" noProof="0" dirty="0"/>
          </a:p>
        </p:txBody>
      </p:sp>
      <p:sp>
        <p:nvSpPr>
          <p:cNvPr id="6" name="Segnaposto piè di pagina 5"/>
          <p:cNvSpPr>
            <a:spLocks noGrp="1"/>
          </p:cNvSpPr>
          <p:nvPr>
            <p:ph type="ftr" sz="quarter" idx="11"/>
          </p:nvPr>
        </p:nvSpPr>
        <p:spPr>
          <a:xfrm>
            <a:off x="1097279" y="6446838"/>
            <a:ext cx="6818262" cy="365125"/>
          </a:xfrm>
        </p:spPr>
        <p:txBody>
          <a:bodyPr rtlCol="0"/>
          <a:lstStyle>
            <a:lvl1pPr>
              <a:defRPr>
                <a:solidFill>
                  <a:schemeClr val="bg1"/>
                </a:solidFill>
              </a:defRPr>
            </a:lvl1pPr>
          </a:lstStyle>
          <a:p>
            <a:pPr rtl="0"/>
            <a:r>
              <a:rPr lang="it-IT" noProof="0" dirty="0"/>
              <a:t>Piè di pagina</a:t>
            </a:r>
          </a:p>
        </p:txBody>
      </p:sp>
      <p:sp>
        <p:nvSpPr>
          <p:cNvPr id="7" name="Segnaposto numero diapositiva 6"/>
          <p:cNvSpPr>
            <a:spLocks noGrp="1"/>
          </p:cNvSpPr>
          <p:nvPr>
            <p:ph type="sldNum" sz="quarter" idx="12"/>
          </p:nvPr>
        </p:nvSpPr>
        <p:spPr/>
        <p:txBody>
          <a:bodyPr rtlCol="0"/>
          <a:lstStyle>
            <a:lvl1pPr>
              <a:defRPr>
                <a:solidFill>
                  <a:schemeClr val="bg1"/>
                </a:solidFill>
              </a:defRPr>
            </a:lvl1pPr>
          </a:lstStyle>
          <a:p>
            <a:pPr rtl="0"/>
            <a:fld id="{3A98EE3D-8CD1-4C3F-BD1C-C98C9596463C}" type="slidenum">
              <a:rPr lang="it-IT" noProof="0" smtClean="0"/>
              <a:pPr/>
              <a:t>‹N›</a:t>
            </a:fld>
            <a:endParaRPr lang="it-IT" noProof="0" dirty="0"/>
          </a:p>
        </p:txBody>
      </p:sp>
      <p:sp>
        <p:nvSpPr>
          <p:cNvPr id="9" name="Rettangolo 8">
            <a:extLst>
              <a:ext uri="{FF2B5EF4-FFF2-40B4-BE49-F238E27FC236}">
                <a16:creationId xmlns:a16="http://schemas.microsoft.com/office/drawing/2014/main" id="{B4A4DE4A-F8EF-47D5-8C37-A9021C2BB6A3}"/>
              </a:ext>
            </a:extLst>
          </p:cNvPr>
          <p:cNvSpPr/>
          <p:nvPr userDrawn="1"/>
        </p:nvSpPr>
        <p:spPr>
          <a:xfrm>
            <a:off x="3536950" y="4535901"/>
            <a:ext cx="5118100" cy="1256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5986956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a:t>Fare clic per modificare lo stile del titolo dello schema</a:t>
            </a:r>
            <a:endParaRPr lang="it-IT" noProof="0" dirty="0"/>
          </a:p>
        </p:txBody>
      </p:sp>
      <p:sp>
        <p:nvSpPr>
          <p:cNvPr id="3" name="Segnaposto testo verticale 2"/>
          <p:cNvSpPr>
            <a:spLocks noGrp="1"/>
          </p:cNvSpPr>
          <p:nvPr>
            <p:ph type="body" orient="vert" idx="1"/>
          </p:nvPr>
        </p:nvSpPr>
        <p:spPr/>
        <p:txBody>
          <a:bodyPr vert="eaVert" lIns="45720" tIns="0" rIns="45720" bIns="0"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7" name="Segnaposto data 6">
            <a:extLst>
              <a:ext uri="{FF2B5EF4-FFF2-40B4-BE49-F238E27FC236}">
                <a16:creationId xmlns:a16="http://schemas.microsoft.com/office/drawing/2014/main" id="{7D5506EE-1026-4F35-9ACC-BD05BE0F9B36}"/>
              </a:ext>
            </a:extLst>
          </p:cNvPr>
          <p:cNvSpPr>
            <a:spLocks noGrp="1"/>
          </p:cNvSpPr>
          <p:nvPr>
            <p:ph type="dt" sz="half" idx="10"/>
          </p:nvPr>
        </p:nvSpPr>
        <p:spPr/>
        <p:txBody>
          <a:bodyPr rtlCol="0"/>
          <a:lstStyle/>
          <a:p>
            <a:pPr rtl="0"/>
            <a:fld id="{29D1554E-7EF2-44AC-BA44-70A2B54D9DB9}" type="datetime1">
              <a:rPr lang="it-IT" noProof="0" smtClean="0"/>
              <a:t>31/03/24</a:t>
            </a:fld>
            <a:endParaRPr lang="it-IT" noProof="0" dirty="0"/>
          </a:p>
        </p:txBody>
      </p:sp>
      <p:sp>
        <p:nvSpPr>
          <p:cNvPr id="8" name="Segnaposto piè di pagina 7">
            <a:extLst>
              <a:ext uri="{FF2B5EF4-FFF2-40B4-BE49-F238E27FC236}">
                <a16:creationId xmlns:a16="http://schemas.microsoft.com/office/drawing/2014/main" id="{B7696E5F-8D95-4450-AE52-5438E6EDE2BF}"/>
              </a:ext>
            </a:extLst>
          </p:cNvPr>
          <p:cNvSpPr>
            <a:spLocks noGrp="1"/>
          </p:cNvSpPr>
          <p:nvPr>
            <p:ph type="ftr" sz="quarter" idx="11"/>
          </p:nvPr>
        </p:nvSpPr>
        <p:spPr/>
        <p:txBody>
          <a:bodyPr rtlCol="0"/>
          <a:lstStyle/>
          <a:p>
            <a:pPr rtl="0"/>
            <a:r>
              <a:rPr lang="it-IT" noProof="0" dirty="0"/>
              <a:t>Piè di pagina</a:t>
            </a:r>
          </a:p>
        </p:txBody>
      </p:sp>
      <p:sp>
        <p:nvSpPr>
          <p:cNvPr id="9" name="Segnaposto numero diapositiva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Tree>
    <p:extLst>
      <p:ext uri="{BB962C8B-B14F-4D97-AF65-F5344CB8AC3E}">
        <p14:creationId xmlns:p14="http://schemas.microsoft.com/office/powerpoint/2010/main" val="556040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Diapositiva titolo">
    <p:spTree>
      <p:nvGrpSpPr>
        <p:cNvPr id="1" name=""/>
        <p:cNvGrpSpPr/>
        <p:nvPr/>
      </p:nvGrpSpPr>
      <p:grpSpPr>
        <a:xfrm>
          <a:off x="0" y="0"/>
          <a:ext cx="0" cy="0"/>
          <a:chOff x="0" y="0"/>
          <a:chExt cx="0" cy="0"/>
        </a:xfrm>
      </p:grpSpPr>
      <p:sp>
        <p:nvSpPr>
          <p:cNvPr id="13" name="Parallelogramma 14">
            <a:extLst>
              <a:ext uri="{FF2B5EF4-FFF2-40B4-BE49-F238E27FC236}">
                <a16:creationId xmlns:a16="http://schemas.microsoft.com/office/drawing/2014/main" id="{F5AA8A10-E19C-430B-9D5D-8D12F92BFEC5}"/>
              </a:ext>
            </a:extLst>
          </p:cNvPr>
          <p:cNvSpPr/>
          <p:nvPr userDrawn="1"/>
        </p:nvSpPr>
        <p:spPr>
          <a:xfrm>
            <a:off x="7972121"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12" name="Rettangolo 11">
            <a:extLst>
              <a:ext uri="{FF2B5EF4-FFF2-40B4-BE49-F238E27FC236}">
                <a16:creationId xmlns:a16="http://schemas.microsoft.com/office/drawing/2014/main" id="{A7C93D4F-3003-4D58-9AFB-356A0F800F42}"/>
              </a:ext>
            </a:extLst>
          </p:cNvPr>
          <p:cNvSpPr/>
          <p:nvPr userDrawn="1"/>
        </p:nvSpPr>
        <p:spPr>
          <a:xfrm>
            <a:off x="4925679" y="3841"/>
            <a:ext cx="127212" cy="6858000"/>
          </a:xfrm>
          <a:prstGeom prst="rect">
            <a:avLst/>
          </a:prstGeom>
          <a:solidFill>
            <a:srgbClr val="F3E0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4" name="Segnaposto data 3">
            <a:extLst>
              <a:ext uri="{FF2B5EF4-FFF2-40B4-BE49-F238E27FC236}">
                <a16:creationId xmlns:a16="http://schemas.microsoft.com/office/drawing/2014/main" id="{9925CCF1-92C0-4AF3-BFAF-4921631915AB}"/>
              </a:ext>
            </a:extLst>
          </p:cNvPr>
          <p:cNvSpPr>
            <a:spLocks noGrp="1"/>
          </p:cNvSpPr>
          <p:nvPr>
            <p:ph type="dt" sz="half" idx="10"/>
          </p:nvPr>
        </p:nvSpPr>
        <p:spPr/>
        <p:txBody>
          <a:bodyPr rtlCol="0"/>
          <a:lstStyle/>
          <a:p>
            <a:pPr rtl="0"/>
            <a:fld id="{C3F388D4-15DF-446A-91AA-72876CD48301}" type="datetime1">
              <a:rPr lang="it-IT" noProof="0" smtClean="0"/>
              <a:t>31/03/24</a:t>
            </a:fld>
            <a:endParaRPr lang="it-IT" noProof="0" dirty="0"/>
          </a:p>
        </p:txBody>
      </p:sp>
      <p:sp>
        <p:nvSpPr>
          <p:cNvPr id="5" name="Segnaposto piè di pagina 4">
            <a:extLst>
              <a:ext uri="{FF2B5EF4-FFF2-40B4-BE49-F238E27FC236}">
                <a16:creationId xmlns:a16="http://schemas.microsoft.com/office/drawing/2014/main" id="{051A78A9-3DFF-4937-A9F2-5D8CF495F367}"/>
              </a:ext>
            </a:extLst>
          </p:cNvPr>
          <p:cNvSpPr>
            <a:spLocks noGrp="1"/>
          </p:cNvSpPr>
          <p:nvPr>
            <p:ph type="ftr" sz="quarter" idx="11"/>
          </p:nvPr>
        </p:nvSpPr>
        <p:spPr/>
        <p:txBody>
          <a:bodyPr rtlCol="0"/>
          <a:lstStyle/>
          <a:p>
            <a:pPr rtl="0"/>
            <a:r>
              <a:rPr lang="it-IT" noProof="0" dirty="0"/>
              <a:t>Piè di pagina</a:t>
            </a:r>
          </a:p>
        </p:txBody>
      </p:sp>
      <p:sp>
        <p:nvSpPr>
          <p:cNvPr id="6" name="Segnaposto numero diapositiva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
        <p:nvSpPr>
          <p:cNvPr id="2" name="Titolo 1"/>
          <p:cNvSpPr>
            <a:spLocks noGrp="1"/>
          </p:cNvSpPr>
          <p:nvPr>
            <p:ph type="ctrTitle"/>
          </p:nvPr>
        </p:nvSpPr>
        <p:spPr>
          <a:xfrm>
            <a:off x="6629400" y="758952"/>
            <a:ext cx="4526280" cy="3227514"/>
          </a:xfrm>
        </p:spPr>
        <p:txBody>
          <a:bodyPr rtlCol="0" anchor="b">
            <a:normAutofit/>
          </a:bodyPr>
          <a:lstStyle>
            <a:lvl1pPr algn="l">
              <a:lnSpc>
                <a:spcPct val="90000"/>
              </a:lnSpc>
              <a:defRPr sz="6000" b="1" spc="-50" baseline="0">
                <a:solidFill>
                  <a:srgbClr val="1E5082"/>
                </a:solidFill>
                <a:latin typeface="+mn-lt"/>
              </a:defRPr>
            </a:lvl1pPr>
          </a:lstStyle>
          <a:p>
            <a:pPr rtl="0"/>
            <a:r>
              <a:rPr lang="it-IT" noProof="0" dirty="0"/>
              <a:t>Fare clic per modificare lo stile del titolo dello schema</a:t>
            </a:r>
          </a:p>
        </p:txBody>
      </p:sp>
      <p:sp>
        <p:nvSpPr>
          <p:cNvPr id="3" name="Sottotitolo 2"/>
          <p:cNvSpPr>
            <a:spLocks noGrp="1"/>
          </p:cNvSpPr>
          <p:nvPr>
            <p:ph type="subTitle" idx="1"/>
          </p:nvPr>
        </p:nvSpPr>
        <p:spPr>
          <a:xfrm>
            <a:off x="6632171" y="4508500"/>
            <a:ext cx="4526280" cy="1279652"/>
          </a:xfrm>
        </p:spPr>
        <p:txBody>
          <a:bodyPr lIns="91440" rIns="91440" rtlCol="0">
            <a:normAutofit/>
          </a:bodyPr>
          <a:lstStyle>
            <a:lvl1pPr marL="0" indent="0" algn="l">
              <a:buNone/>
              <a:defRPr sz="2400" cap="all" spc="200" baseline="0">
                <a:solidFill>
                  <a:schemeClr val="tx1">
                    <a:lumMod val="75000"/>
                    <a:lumOff val="25000"/>
                  </a:schemeClr>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it-IT" noProof="0"/>
              <a:t>Fare clic per modificare lo stile del sottotitolo dello schema</a:t>
            </a:r>
            <a:endParaRPr lang="it-IT" noProof="0" dirty="0"/>
          </a:p>
        </p:txBody>
      </p:sp>
      <p:sp>
        <p:nvSpPr>
          <p:cNvPr id="11" name="Rettangolo 10">
            <a:extLst>
              <a:ext uri="{FF2B5EF4-FFF2-40B4-BE49-F238E27FC236}">
                <a16:creationId xmlns:a16="http://schemas.microsoft.com/office/drawing/2014/main" id="{6D3E1BBA-670B-4CAE-B839-50ADB23DDBC6}"/>
              </a:ext>
            </a:extLst>
          </p:cNvPr>
          <p:cNvSpPr/>
          <p:nvPr userDrawn="1"/>
        </p:nvSpPr>
        <p:spPr>
          <a:xfrm>
            <a:off x="4838007" y="-1345"/>
            <a:ext cx="137546" cy="6858000"/>
          </a:xfrm>
          <a:prstGeom prst="rect">
            <a:avLst/>
          </a:prstGeom>
          <a:solidFill>
            <a:srgbClr val="E98B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pic>
        <p:nvPicPr>
          <p:cNvPr id="9" name="Immagine 8">
            <a:extLst>
              <a:ext uri="{FF2B5EF4-FFF2-40B4-BE49-F238E27FC236}">
                <a16:creationId xmlns:a16="http://schemas.microsoft.com/office/drawing/2014/main" id="{84640A8C-1E5C-F82E-982D-F5BE2053E41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91" y="0"/>
            <a:ext cx="4849398" cy="6858000"/>
          </a:xfrm>
          <a:prstGeom prst="rect">
            <a:avLst/>
          </a:prstGeom>
        </p:spPr>
      </p:pic>
    </p:spTree>
    <p:extLst>
      <p:ext uri="{BB962C8B-B14F-4D97-AF65-F5344CB8AC3E}">
        <p14:creationId xmlns:p14="http://schemas.microsoft.com/office/powerpoint/2010/main" val="663938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1346200"/>
            <a:ext cx="2448033" cy="4530725"/>
          </a:xfrm>
        </p:spPr>
        <p:txBody>
          <a:bodyPr vert="eaVert" rtlCol="0"/>
          <a:lstStyle/>
          <a:p>
            <a:pPr rtl="0"/>
            <a:r>
              <a:rPr lang="it-IT" noProof="0"/>
              <a:t>Fare clic per modificare lo stile del titolo dello schema</a:t>
            </a:r>
            <a:endParaRPr lang="it-IT" noProof="0" dirty="0"/>
          </a:p>
        </p:txBody>
      </p:sp>
      <p:sp>
        <p:nvSpPr>
          <p:cNvPr id="3" name="Segnaposto testo verticale 2"/>
          <p:cNvSpPr>
            <a:spLocks noGrp="1"/>
          </p:cNvSpPr>
          <p:nvPr>
            <p:ph type="body" orient="vert" idx="1"/>
          </p:nvPr>
        </p:nvSpPr>
        <p:spPr>
          <a:xfrm>
            <a:off x="1092200" y="1346200"/>
            <a:ext cx="7480300" cy="4530723"/>
          </a:xfrm>
        </p:spPr>
        <p:txBody>
          <a:bodyPr vert="eaVert" lIns="45720" tIns="0" rIns="45720" bIns="0"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7" name="Segnaposto data 6">
            <a:extLst>
              <a:ext uri="{FF2B5EF4-FFF2-40B4-BE49-F238E27FC236}">
                <a16:creationId xmlns:a16="http://schemas.microsoft.com/office/drawing/2014/main" id="{AF33D6B0-F070-45C4-A472-19F432BE3932}"/>
              </a:ext>
            </a:extLst>
          </p:cNvPr>
          <p:cNvSpPr>
            <a:spLocks noGrp="1"/>
          </p:cNvSpPr>
          <p:nvPr>
            <p:ph type="dt" sz="half" idx="10"/>
          </p:nvPr>
        </p:nvSpPr>
        <p:spPr/>
        <p:txBody>
          <a:bodyPr rtlCol="0"/>
          <a:lstStyle/>
          <a:p>
            <a:pPr rtl="0"/>
            <a:fld id="{1C82CFE1-3316-4B70-89C0-454FCB2AAF53}" type="datetime1">
              <a:rPr lang="it-IT" noProof="0" smtClean="0"/>
              <a:t>31/03/24</a:t>
            </a:fld>
            <a:endParaRPr lang="it-IT" noProof="0" dirty="0"/>
          </a:p>
        </p:txBody>
      </p:sp>
      <p:sp>
        <p:nvSpPr>
          <p:cNvPr id="8" name="Segnaposto piè di pagina 7">
            <a:extLst>
              <a:ext uri="{FF2B5EF4-FFF2-40B4-BE49-F238E27FC236}">
                <a16:creationId xmlns:a16="http://schemas.microsoft.com/office/drawing/2014/main" id="{9975399F-DAB2-410D-967F-ED17E6F796E7}"/>
              </a:ext>
            </a:extLst>
          </p:cNvPr>
          <p:cNvSpPr>
            <a:spLocks noGrp="1"/>
          </p:cNvSpPr>
          <p:nvPr>
            <p:ph type="ftr" sz="quarter" idx="11"/>
          </p:nvPr>
        </p:nvSpPr>
        <p:spPr/>
        <p:txBody>
          <a:bodyPr rtlCol="0"/>
          <a:lstStyle/>
          <a:p>
            <a:pPr rtl="0"/>
            <a:r>
              <a:rPr lang="it-IT" noProof="0" dirty="0"/>
              <a:t>Piè di pagina</a:t>
            </a:r>
          </a:p>
        </p:txBody>
      </p:sp>
      <p:sp>
        <p:nvSpPr>
          <p:cNvPr id="10" name="Segnaposto numero diapositiva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
        <p:nvSpPr>
          <p:cNvPr id="14" name="Rettangolo 13">
            <a:extLst>
              <a:ext uri="{FF2B5EF4-FFF2-40B4-BE49-F238E27FC236}">
                <a16:creationId xmlns:a16="http://schemas.microsoft.com/office/drawing/2014/main" id="{6B443CC6-CDCA-4595-ADAE-DCB961FF1A8E}"/>
              </a:ext>
            </a:extLst>
          </p:cNvPr>
          <p:cNvSpPr/>
          <p:nvPr userDrawn="1"/>
        </p:nvSpPr>
        <p:spPr>
          <a:xfrm rot="16200000">
            <a:off x="8871481" y="-146580"/>
            <a:ext cx="1036320" cy="13294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29406879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3/31/24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a:t>
            </a:fld>
            <a:endParaRPr lang="en-US"/>
          </a:p>
        </p:txBody>
      </p:sp>
    </p:spTree>
    <p:extLst>
      <p:ext uri="{BB962C8B-B14F-4D97-AF65-F5344CB8AC3E}">
        <p14:creationId xmlns:p14="http://schemas.microsoft.com/office/powerpoint/2010/main" val="3211150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a:t>Fare clic per modificare lo stile del titolo dello schema</a:t>
            </a:r>
            <a:endParaRPr lang="it-IT" noProof="0" dirty="0"/>
          </a:p>
        </p:txBody>
      </p:sp>
      <p:sp>
        <p:nvSpPr>
          <p:cNvPr id="3" name="Segnaposto contenuto 2"/>
          <p:cNvSpPr>
            <a:spLocks noGrp="1"/>
          </p:cNvSpPr>
          <p:nvPr>
            <p:ph idx="1"/>
          </p:nvPr>
        </p:nvSpPr>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7" name="Segnaposto data 6">
            <a:extLst>
              <a:ext uri="{FF2B5EF4-FFF2-40B4-BE49-F238E27FC236}">
                <a16:creationId xmlns:a16="http://schemas.microsoft.com/office/drawing/2014/main" id="{354D8B55-9EA8-4B81-8E84-9B93B0A27559}"/>
              </a:ext>
            </a:extLst>
          </p:cNvPr>
          <p:cNvSpPr>
            <a:spLocks noGrp="1"/>
          </p:cNvSpPr>
          <p:nvPr>
            <p:ph type="dt" sz="half" idx="10"/>
          </p:nvPr>
        </p:nvSpPr>
        <p:spPr/>
        <p:txBody>
          <a:bodyPr rtlCol="0"/>
          <a:lstStyle/>
          <a:p>
            <a:pPr rtl="0"/>
            <a:fld id="{74542C42-F0C8-417A-980A-09B6C1CD6C24}" type="datetime1">
              <a:rPr lang="it-IT" noProof="0" smtClean="0"/>
              <a:t>31/03/24</a:t>
            </a:fld>
            <a:endParaRPr lang="it-IT" noProof="0" dirty="0"/>
          </a:p>
        </p:txBody>
      </p:sp>
      <p:sp>
        <p:nvSpPr>
          <p:cNvPr id="8" name="Segnaposto piè di pagina 7">
            <a:extLst>
              <a:ext uri="{FF2B5EF4-FFF2-40B4-BE49-F238E27FC236}">
                <a16:creationId xmlns:a16="http://schemas.microsoft.com/office/drawing/2014/main" id="{062CA021-2578-47CB-822C-BDDFF7223B28}"/>
              </a:ext>
            </a:extLst>
          </p:cNvPr>
          <p:cNvSpPr>
            <a:spLocks noGrp="1"/>
          </p:cNvSpPr>
          <p:nvPr>
            <p:ph type="ftr" sz="quarter" idx="11"/>
          </p:nvPr>
        </p:nvSpPr>
        <p:spPr/>
        <p:txBody>
          <a:bodyPr rtlCol="0"/>
          <a:lstStyle/>
          <a:p>
            <a:pPr rtl="0"/>
            <a:r>
              <a:rPr lang="it-IT" noProof="0" dirty="0"/>
              <a:t>Piè di pagina</a:t>
            </a:r>
          </a:p>
        </p:txBody>
      </p:sp>
      <p:sp>
        <p:nvSpPr>
          <p:cNvPr id="9" name="Segnaposto numero diapositiva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Tree>
    <p:extLst>
      <p:ext uri="{BB962C8B-B14F-4D97-AF65-F5344CB8AC3E}">
        <p14:creationId xmlns:p14="http://schemas.microsoft.com/office/powerpoint/2010/main" val="2018278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Intestazione sezione">
    <p:bg>
      <p:bgPr>
        <a:solidFill>
          <a:schemeClr val="bg1"/>
        </a:solidFill>
        <a:effectLst/>
      </p:bgPr>
    </p:bg>
    <p:spTree>
      <p:nvGrpSpPr>
        <p:cNvPr id="1" name=""/>
        <p:cNvGrpSpPr/>
        <p:nvPr/>
      </p:nvGrpSpPr>
      <p:grpSpPr>
        <a:xfrm>
          <a:off x="0" y="0"/>
          <a:ext cx="0" cy="0"/>
          <a:chOff x="0" y="0"/>
          <a:chExt cx="0" cy="0"/>
        </a:xfrm>
      </p:grpSpPr>
      <p:sp>
        <p:nvSpPr>
          <p:cNvPr id="15" name="Parallelogramma 14">
            <a:extLst>
              <a:ext uri="{FF2B5EF4-FFF2-40B4-BE49-F238E27FC236}">
                <a16:creationId xmlns:a16="http://schemas.microsoft.com/office/drawing/2014/main" id="{98B82A56-7790-48EC-983D-AB8F703699B2}"/>
              </a:ext>
            </a:extLst>
          </p:cNvPr>
          <p:cNvSpPr/>
          <p:nvPr userDrawn="1"/>
        </p:nvSpPr>
        <p:spPr>
          <a:xfrm>
            <a:off x="7972121"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7" name="Segnaposto data 6">
            <a:extLst>
              <a:ext uri="{FF2B5EF4-FFF2-40B4-BE49-F238E27FC236}">
                <a16:creationId xmlns:a16="http://schemas.microsoft.com/office/drawing/2014/main" id="{AAF2E137-EC28-48F8-9198-1F02539029B6}"/>
              </a:ext>
            </a:extLst>
          </p:cNvPr>
          <p:cNvSpPr>
            <a:spLocks noGrp="1"/>
          </p:cNvSpPr>
          <p:nvPr>
            <p:ph type="dt" sz="half" idx="10"/>
          </p:nvPr>
        </p:nvSpPr>
        <p:spPr/>
        <p:txBody>
          <a:bodyPr rtlCol="0"/>
          <a:lstStyle>
            <a:lvl1pPr>
              <a:defRPr>
                <a:solidFill>
                  <a:schemeClr val="tx1">
                    <a:lumMod val="75000"/>
                    <a:lumOff val="25000"/>
                  </a:schemeClr>
                </a:solidFill>
              </a:defRPr>
            </a:lvl1pPr>
          </a:lstStyle>
          <a:p>
            <a:pPr rtl="0"/>
            <a:fld id="{01D72669-6745-4AA0-A173-7F6CEB97CF08}" type="datetime1">
              <a:rPr lang="it-IT" noProof="0" smtClean="0"/>
              <a:t>31/03/24</a:t>
            </a:fld>
            <a:endParaRPr lang="it-IT" noProof="0" dirty="0"/>
          </a:p>
        </p:txBody>
      </p:sp>
      <p:sp>
        <p:nvSpPr>
          <p:cNvPr id="8" name="Segnaposto piè di pagina 7">
            <a:extLst>
              <a:ext uri="{FF2B5EF4-FFF2-40B4-BE49-F238E27FC236}">
                <a16:creationId xmlns:a16="http://schemas.microsoft.com/office/drawing/2014/main" id="{189422CD-6F62-4DD6-89EF-07A60B42D219}"/>
              </a:ext>
            </a:extLst>
          </p:cNvPr>
          <p:cNvSpPr>
            <a:spLocks noGrp="1"/>
          </p:cNvSpPr>
          <p:nvPr>
            <p:ph type="ftr" sz="quarter" idx="11"/>
          </p:nvPr>
        </p:nvSpPr>
        <p:spPr/>
        <p:txBody>
          <a:bodyPr rtlCol="0"/>
          <a:lstStyle>
            <a:lvl1pPr>
              <a:defRPr>
                <a:solidFill>
                  <a:schemeClr val="tx1">
                    <a:lumMod val="75000"/>
                    <a:lumOff val="25000"/>
                  </a:schemeClr>
                </a:solidFill>
              </a:defRPr>
            </a:lvl1pPr>
          </a:lstStyle>
          <a:p>
            <a:pPr rtl="0"/>
            <a:r>
              <a:rPr lang="it-IT" noProof="0" dirty="0"/>
              <a:t>Piè di pagina</a:t>
            </a:r>
          </a:p>
        </p:txBody>
      </p:sp>
      <p:sp>
        <p:nvSpPr>
          <p:cNvPr id="11" name="Segnaposto numero diapositiva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12" name="Segnaposto immagine 9">
            <a:extLst>
              <a:ext uri="{FF2B5EF4-FFF2-40B4-BE49-F238E27FC236}">
                <a16:creationId xmlns:a16="http://schemas.microsoft.com/office/drawing/2014/main" id="{E76B772A-7600-4ECE-B5A2-34827D4C7103}"/>
              </a:ext>
            </a:extLst>
          </p:cNvPr>
          <p:cNvSpPr>
            <a:spLocks noGrp="1"/>
          </p:cNvSpPr>
          <p:nvPr>
            <p:ph type="pic" sz="quarter" idx="13"/>
          </p:nvPr>
        </p:nvSpPr>
        <p:spPr>
          <a:xfrm>
            <a:off x="0" y="0"/>
            <a:ext cx="6311900" cy="6858000"/>
          </a:xfrm>
        </p:spPr>
        <p:txBody>
          <a:bodyPr rtlCol="0"/>
          <a:lstStyle/>
          <a:p>
            <a:pPr rtl="0"/>
            <a:r>
              <a:rPr lang="it-IT" noProof="0"/>
              <a:t>Fare clic sull'icona per inserire un'immagine</a:t>
            </a:r>
            <a:endParaRPr lang="it-IT" noProof="0" dirty="0"/>
          </a:p>
        </p:txBody>
      </p:sp>
      <p:sp>
        <p:nvSpPr>
          <p:cNvPr id="13" name="Rettangolo 12">
            <a:extLst>
              <a:ext uri="{FF2B5EF4-FFF2-40B4-BE49-F238E27FC236}">
                <a16:creationId xmlns:a16="http://schemas.microsoft.com/office/drawing/2014/main" id="{33820398-8D1F-4543-ABA0-7A67C38769B3}"/>
              </a:ext>
            </a:extLst>
          </p:cNvPr>
          <p:cNvSpPr/>
          <p:nvPr userDrawn="1"/>
        </p:nvSpPr>
        <p:spPr>
          <a:xfrm>
            <a:off x="2451099" y="3568700"/>
            <a:ext cx="8721725" cy="23082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rtl="0"/>
            <a:endParaRPr lang="it-IT" sz="1400" noProof="0" dirty="0"/>
          </a:p>
        </p:txBody>
      </p:sp>
      <p:sp>
        <p:nvSpPr>
          <p:cNvPr id="2" name="Titolo 1"/>
          <p:cNvSpPr>
            <a:spLocks noGrp="1"/>
          </p:cNvSpPr>
          <p:nvPr>
            <p:ph type="title"/>
          </p:nvPr>
        </p:nvSpPr>
        <p:spPr>
          <a:xfrm>
            <a:off x="2641599" y="3746500"/>
            <a:ext cx="8331202" cy="1308100"/>
          </a:xfrm>
        </p:spPr>
        <p:txBody>
          <a:bodyPr rtlCol="0" anchor="b" anchorCtr="0">
            <a:noAutofit/>
          </a:bodyPr>
          <a:lstStyle>
            <a:lvl1pPr>
              <a:lnSpc>
                <a:spcPct val="90000"/>
              </a:lnSpc>
              <a:defRPr sz="4800" b="1">
                <a:solidFill>
                  <a:schemeClr val="bg1"/>
                </a:solidFill>
                <a:latin typeface="+mn-lt"/>
              </a:defRPr>
            </a:lvl1pPr>
          </a:lstStyle>
          <a:p>
            <a:pPr rtl="0"/>
            <a:r>
              <a:rPr lang="it-IT" noProof="0"/>
              <a:t>Fare clic per modificare lo stile del titolo dello schema</a:t>
            </a:r>
            <a:endParaRPr lang="it-IT" noProof="0" dirty="0"/>
          </a:p>
        </p:txBody>
      </p:sp>
      <p:sp>
        <p:nvSpPr>
          <p:cNvPr id="3" name="Segnaposto testo 2"/>
          <p:cNvSpPr>
            <a:spLocks noGrp="1"/>
          </p:cNvSpPr>
          <p:nvPr>
            <p:ph type="body" idx="1"/>
          </p:nvPr>
        </p:nvSpPr>
        <p:spPr>
          <a:xfrm>
            <a:off x="2641600" y="5219700"/>
            <a:ext cx="8331201" cy="586740"/>
          </a:xfrm>
        </p:spPr>
        <p:txBody>
          <a:bodyPr lIns="91440" rIns="91440" rtlCol="0" anchor="t" anchorCtr="0">
            <a:normAutofit/>
          </a:bodyPr>
          <a:lstStyle>
            <a:lvl1pPr marL="0" indent="0">
              <a:buNone/>
              <a:defRPr sz="2400" cap="all" spc="200" baseline="0">
                <a:solidFill>
                  <a:schemeClr val="bg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it-IT" noProof="0"/>
              <a:t>Fare clic per modificare gli stili del testo dello schema</a:t>
            </a:r>
          </a:p>
        </p:txBody>
      </p:sp>
      <p:sp>
        <p:nvSpPr>
          <p:cNvPr id="14" name="Rettangolo 13">
            <a:extLst>
              <a:ext uri="{FF2B5EF4-FFF2-40B4-BE49-F238E27FC236}">
                <a16:creationId xmlns:a16="http://schemas.microsoft.com/office/drawing/2014/main" id="{45757C57-BBBA-44C6-9A4D-12F5D1E400AA}"/>
              </a:ext>
            </a:extLst>
          </p:cNvPr>
          <p:cNvSpPr/>
          <p:nvPr userDrawn="1"/>
        </p:nvSpPr>
        <p:spPr>
          <a:xfrm>
            <a:off x="3752850" y="3469101"/>
            <a:ext cx="5118100" cy="1256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2596984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Intestazione della sezione">
    <p:bg>
      <p:bgPr>
        <a:solidFill>
          <a:schemeClr val="bg1"/>
        </a:solidFill>
        <a:effectLst/>
      </p:bgPr>
    </p:bg>
    <p:spTree>
      <p:nvGrpSpPr>
        <p:cNvPr id="1" name=""/>
        <p:cNvGrpSpPr/>
        <p:nvPr/>
      </p:nvGrpSpPr>
      <p:grpSpPr>
        <a:xfrm>
          <a:off x="0" y="0"/>
          <a:ext cx="0" cy="0"/>
          <a:chOff x="0" y="0"/>
          <a:chExt cx="0" cy="0"/>
        </a:xfrm>
      </p:grpSpPr>
      <p:sp>
        <p:nvSpPr>
          <p:cNvPr id="7" name="Segnaposto data 6">
            <a:extLst>
              <a:ext uri="{FF2B5EF4-FFF2-40B4-BE49-F238E27FC236}">
                <a16:creationId xmlns:a16="http://schemas.microsoft.com/office/drawing/2014/main" id="{AAF2E137-EC28-48F8-9198-1F02539029B6}"/>
              </a:ext>
            </a:extLst>
          </p:cNvPr>
          <p:cNvSpPr>
            <a:spLocks noGrp="1"/>
          </p:cNvSpPr>
          <p:nvPr>
            <p:ph type="dt" sz="half" idx="10"/>
          </p:nvPr>
        </p:nvSpPr>
        <p:spPr/>
        <p:txBody>
          <a:bodyPr rtlCol="0"/>
          <a:lstStyle>
            <a:lvl1pPr>
              <a:defRPr>
                <a:solidFill>
                  <a:schemeClr val="tx1">
                    <a:lumMod val="75000"/>
                    <a:lumOff val="25000"/>
                  </a:schemeClr>
                </a:solidFill>
              </a:defRPr>
            </a:lvl1pPr>
          </a:lstStyle>
          <a:p>
            <a:pPr rtl="0"/>
            <a:fld id="{081A99FD-A18D-4AC6-92B0-69E29E35743B}" type="datetime1">
              <a:rPr lang="it-IT" noProof="0" smtClean="0"/>
              <a:t>31/03/24</a:t>
            </a:fld>
            <a:endParaRPr lang="it-IT" noProof="0" dirty="0"/>
          </a:p>
        </p:txBody>
      </p:sp>
      <p:sp>
        <p:nvSpPr>
          <p:cNvPr id="8" name="Segnaposto piè di pagina 7">
            <a:extLst>
              <a:ext uri="{FF2B5EF4-FFF2-40B4-BE49-F238E27FC236}">
                <a16:creationId xmlns:a16="http://schemas.microsoft.com/office/drawing/2014/main" id="{189422CD-6F62-4DD6-89EF-07A60B42D219}"/>
              </a:ext>
            </a:extLst>
          </p:cNvPr>
          <p:cNvSpPr>
            <a:spLocks noGrp="1"/>
          </p:cNvSpPr>
          <p:nvPr>
            <p:ph type="ftr" sz="quarter" idx="11"/>
          </p:nvPr>
        </p:nvSpPr>
        <p:spPr/>
        <p:txBody>
          <a:bodyPr rtlCol="0"/>
          <a:lstStyle>
            <a:lvl1pPr>
              <a:defRPr>
                <a:solidFill>
                  <a:schemeClr val="tx1">
                    <a:lumMod val="75000"/>
                    <a:lumOff val="25000"/>
                  </a:schemeClr>
                </a:solidFill>
              </a:defRPr>
            </a:lvl1pPr>
          </a:lstStyle>
          <a:p>
            <a:pPr rtl="0"/>
            <a:r>
              <a:rPr lang="it-IT" noProof="0" dirty="0"/>
              <a:t>Piè di pagina</a:t>
            </a:r>
          </a:p>
        </p:txBody>
      </p:sp>
      <p:sp>
        <p:nvSpPr>
          <p:cNvPr id="11" name="Segnaposto numero diapositiva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12" name="Segnaposto immagine 9">
            <a:extLst>
              <a:ext uri="{FF2B5EF4-FFF2-40B4-BE49-F238E27FC236}">
                <a16:creationId xmlns:a16="http://schemas.microsoft.com/office/drawing/2014/main" id="{E76B772A-7600-4ECE-B5A2-34827D4C7103}"/>
              </a:ext>
            </a:extLst>
          </p:cNvPr>
          <p:cNvSpPr>
            <a:spLocks noGrp="1"/>
          </p:cNvSpPr>
          <p:nvPr>
            <p:ph type="pic" sz="quarter" idx="13"/>
          </p:nvPr>
        </p:nvSpPr>
        <p:spPr>
          <a:xfrm>
            <a:off x="0" y="0"/>
            <a:ext cx="12192000" cy="6858000"/>
          </a:xfrm>
        </p:spPr>
        <p:txBody>
          <a:bodyPr rtlCol="0"/>
          <a:lstStyle/>
          <a:p>
            <a:pPr rtl="0"/>
            <a:r>
              <a:rPr lang="it-IT" noProof="0"/>
              <a:t>Fare clic sull'icona per inserire un'immagine</a:t>
            </a:r>
            <a:endParaRPr lang="it-IT" noProof="0" dirty="0"/>
          </a:p>
        </p:txBody>
      </p:sp>
      <p:sp>
        <p:nvSpPr>
          <p:cNvPr id="13" name="Rettangolo 12">
            <a:extLst>
              <a:ext uri="{FF2B5EF4-FFF2-40B4-BE49-F238E27FC236}">
                <a16:creationId xmlns:a16="http://schemas.microsoft.com/office/drawing/2014/main" id="{33820398-8D1F-4543-ABA0-7A67C38769B3}"/>
              </a:ext>
            </a:extLst>
          </p:cNvPr>
          <p:cNvSpPr/>
          <p:nvPr userDrawn="1"/>
        </p:nvSpPr>
        <p:spPr>
          <a:xfrm>
            <a:off x="1735138" y="3568700"/>
            <a:ext cx="8721725" cy="23082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rtl="0"/>
            <a:endParaRPr lang="it-IT" sz="1400" noProof="0" dirty="0"/>
          </a:p>
        </p:txBody>
      </p:sp>
      <p:sp>
        <p:nvSpPr>
          <p:cNvPr id="2" name="Titolo 1"/>
          <p:cNvSpPr>
            <a:spLocks noGrp="1"/>
          </p:cNvSpPr>
          <p:nvPr>
            <p:ph type="title"/>
          </p:nvPr>
        </p:nvSpPr>
        <p:spPr>
          <a:xfrm>
            <a:off x="1930399" y="3746500"/>
            <a:ext cx="8331202" cy="1308100"/>
          </a:xfrm>
        </p:spPr>
        <p:txBody>
          <a:bodyPr rtlCol="0" anchor="b" anchorCtr="0">
            <a:noAutofit/>
          </a:bodyPr>
          <a:lstStyle>
            <a:lvl1pPr algn="ctr">
              <a:lnSpc>
                <a:spcPct val="90000"/>
              </a:lnSpc>
              <a:defRPr sz="4800" b="1">
                <a:solidFill>
                  <a:schemeClr val="bg1"/>
                </a:solidFill>
                <a:latin typeface="+mn-lt"/>
              </a:defRPr>
            </a:lvl1pPr>
          </a:lstStyle>
          <a:p>
            <a:pPr rtl="0"/>
            <a:r>
              <a:rPr lang="it-IT" noProof="0"/>
              <a:t>Fare clic per modificare lo stile del titolo dello schema</a:t>
            </a:r>
            <a:endParaRPr lang="it-IT" noProof="0" dirty="0"/>
          </a:p>
        </p:txBody>
      </p:sp>
      <p:sp>
        <p:nvSpPr>
          <p:cNvPr id="3" name="Segnaposto testo 2"/>
          <p:cNvSpPr>
            <a:spLocks noGrp="1"/>
          </p:cNvSpPr>
          <p:nvPr>
            <p:ph type="body" idx="1"/>
          </p:nvPr>
        </p:nvSpPr>
        <p:spPr>
          <a:xfrm>
            <a:off x="1930400" y="5219700"/>
            <a:ext cx="8331201" cy="586740"/>
          </a:xfrm>
        </p:spPr>
        <p:txBody>
          <a:bodyPr lIns="91440" rIns="91440" rtlCol="0" anchor="t" anchorCtr="0">
            <a:normAutofit/>
          </a:bodyPr>
          <a:lstStyle>
            <a:lvl1pPr marL="0" indent="0" algn="ctr">
              <a:buNone/>
              <a:defRPr sz="2400" cap="all" spc="200" baseline="0">
                <a:solidFill>
                  <a:schemeClr val="bg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it-IT" noProof="0"/>
              <a:t>Fare clic per modificare gli stili del testo dello schema</a:t>
            </a:r>
          </a:p>
        </p:txBody>
      </p:sp>
      <p:sp>
        <p:nvSpPr>
          <p:cNvPr id="14" name="Rettangolo 13">
            <a:extLst>
              <a:ext uri="{FF2B5EF4-FFF2-40B4-BE49-F238E27FC236}">
                <a16:creationId xmlns:a16="http://schemas.microsoft.com/office/drawing/2014/main" id="{45757C57-BBBA-44C6-9A4D-12F5D1E400AA}"/>
              </a:ext>
            </a:extLst>
          </p:cNvPr>
          <p:cNvSpPr/>
          <p:nvPr userDrawn="1"/>
        </p:nvSpPr>
        <p:spPr>
          <a:xfrm>
            <a:off x="3536950" y="3469101"/>
            <a:ext cx="5118100" cy="1256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3766489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olo 7"/>
          <p:cNvSpPr>
            <a:spLocks noGrp="1"/>
          </p:cNvSpPr>
          <p:nvPr>
            <p:ph type="title"/>
          </p:nvPr>
        </p:nvSpPr>
        <p:spPr>
          <a:xfrm>
            <a:off x="1097280" y="286603"/>
            <a:ext cx="10058400" cy="1450757"/>
          </a:xfrm>
        </p:spPr>
        <p:txBody>
          <a:bodyPr rtlCol="0"/>
          <a:lstStyle/>
          <a:p>
            <a:pPr rtl="0"/>
            <a:r>
              <a:rPr lang="it-IT" noProof="0"/>
              <a:t>Fare clic per modificare lo stile del titolo dello schema</a:t>
            </a:r>
            <a:endParaRPr lang="it-IT" noProof="0" dirty="0"/>
          </a:p>
        </p:txBody>
      </p:sp>
      <p:sp>
        <p:nvSpPr>
          <p:cNvPr id="3" name="Segnaposto contenuto 2"/>
          <p:cNvSpPr>
            <a:spLocks noGrp="1"/>
          </p:cNvSpPr>
          <p:nvPr>
            <p:ph sz="half" idx="1"/>
          </p:nvPr>
        </p:nvSpPr>
        <p:spPr>
          <a:xfrm>
            <a:off x="1097280" y="2120900"/>
            <a:ext cx="4639736" cy="3748193"/>
          </a:xfrm>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4" name="Segnaposto contenuto 3"/>
          <p:cNvSpPr>
            <a:spLocks noGrp="1"/>
          </p:cNvSpPr>
          <p:nvPr>
            <p:ph sz="half" idx="2"/>
          </p:nvPr>
        </p:nvSpPr>
        <p:spPr>
          <a:xfrm>
            <a:off x="6515944" y="2120900"/>
            <a:ext cx="4639736" cy="3748194"/>
          </a:xfrm>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2" name="Segnaposto data 1">
            <a:extLst>
              <a:ext uri="{FF2B5EF4-FFF2-40B4-BE49-F238E27FC236}">
                <a16:creationId xmlns:a16="http://schemas.microsoft.com/office/drawing/2014/main" id="{5782D47D-B0DC-4C40-BCC6-BBBA32584A38}"/>
              </a:ext>
            </a:extLst>
          </p:cNvPr>
          <p:cNvSpPr>
            <a:spLocks noGrp="1"/>
          </p:cNvSpPr>
          <p:nvPr>
            <p:ph type="dt" sz="half" idx="10"/>
          </p:nvPr>
        </p:nvSpPr>
        <p:spPr/>
        <p:txBody>
          <a:bodyPr rtlCol="0"/>
          <a:lstStyle/>
          <a:p>
            <a:pPr rtl="0"/>
            <a:fld id="{43B79944-34CF-4A72-AC1B-909189585767}" type="datetime1">
              <a:rPr lang="it-IT" noProof="0" smtClean="0"/>
              <a:t>31/03/24</a:t>
            </a:fld>
            <a:endParaRPr lang="it-IT" noProof="0" dirty="0"/>
          </a:p>
        </p:txBody>
      </p:sp>
      <p:sp>
        <p:nvSpPr>
          <p:cNvPr id="9" name="Segnaposto piè di pagina 8">
            <a:extLst>
              <a:ext uri="{FF2B5EF4-FFF2-40B4-BE49-F238E27FC236}">
                <a16:creationId xmlns:a16="http://schemas.microsoft.com/office/drawing/2014/main" id="{4690D34E-7EBD-44B2-83CA-4C126A18D7EF}"/>
              </a:ext>
            </a:extLst>
          </p:cNvPr>
          <p:cNvSpPr>
            <a:spLocks noGrp="1"/>
          </p:cNvSpPr>
          <p:nvPr>
            <p:ph type="ftr" sz="quarter" idx="11"/>
          </p:nvPr>
        </p:nvSpPr>
        <p:spPr/>
        <p:txBody>
          <a:bodyPr rtlCol="0"/>
          <a:lstStyle/>
          <a:p>
            <a:pPr rtl="0"/>
            <a:r>
              <a:rPr lang="it-IT" noProof="0" dirty="0"/>
              <a:t>Piè di pagina</a:t>
            </a:r>
          </a:p>
        </p:txBody>
      </p:sp>
      <p:sp>
        <p:nvSpPr>
          <p:cNvPr id="10" name="Segnaposto numero diapositiva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Tree>
    <p:extLst>
      <p:ext uri="{BB962C8B-B14F-4D97-AF65-F5344CB8AC3E}">
        <p14:creationId xmlns:p14="http://schemas.microsoft.com/office/powerpoint/2010/main" val="3387972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olo 9"/>
          <p:cNvSpPr>
            <a:spLocks noGrp="1"/>
          </p:cNvSpPr>
          <p:nvPr>
            <p:ph type="title"/>
          </p:nvPr>
        </p:nvSpPr>
        <p:spPr>
          <a:xfrm>
            <a:off x="1097280" y="286603"/>
            <a:ext cx="10058400" cy="1450757"/>
          </a:xfrm>
        </p:spPr>
        <p:txBody>
          <a:bodyPr rtlCol="0"/>
          <a:lstStyle/>
          <a:p>
            <a:pPr rtl="0"/>
            <a:r>
              <a:rPr lang="it-IT" noProof="0"/>
              <a:t>Fare clic per modificare lo stile del titolo dello schema</a:t>
            </a:r>
            <a:endParaRPr lang="it-IT" noProof="0" dirty="0"/>
          </a:p>
        </p:txBody>
      </p:sp>
      <p:sp>
        <p:nvSpPr>
          <p:cNvPr id="3" name="Segnaposto testo 2"/>
          <p:cNvSpPr>
            <a:spLocks noGrp="1"/>
          </p:cNvSpPr>
          <p:nvPr>
            <p:ph type="body" idx="1"/>
          </p:nvPr>
        </p:nvSpPr>
        <p:spPr>
          <a:xfrm>
            <a:off x="1097280" y="2057400"/>
            <a:ext cx="4639736" cy="736282"/>
          </a:xfrm>
        </p:spPr>
        <p:txBody>
          <a:bodyPr lIns="91440" rIns="91440" rtlCol="0" anchor="ctr">
            <a:noAutofit/>
          </a:bodyPr>
          <a:lstStyle>
            <a:lvl1pPr marL="0" indent="0" algn="l">
              <a:buNone/>
              <a:defRPr sz="24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gli stili del testo dello schema</a:t>
            </a:r>
          </a:p>
        </p:txBody>
      </p:sp>
      <p:sp>
        <p:nvSpPr>
          <p:cNvPr id="4" name="Segnaposto contenuto 3"/>
          <p:cNvSpPr>
            <a:spLocks noGrp="1"/>
          </p:cNvSpPr>
          <p:nvPr>
            <p:ph sz="half" idx="2"/>
          </p:nvPr>
        </p:nvSpPr>
        <p:spPr>
          <a:xfrm>
            <a:off x="1186731" y="2958274"/>
            <a:ext cx="4639736" cy="2910821"/>
          </a:xfrm>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5" name="Segnaposto testo 4"/>
          <p:cNvSpPr>
            <a:spLocks noGrp="1"/>
          </p:cNvSpPr>
          <p:nvPr>
            <p:ph type="body" sz="quarter" idx="3"/>
          </p:nvPr>
        </p:nvSpPr>
        <p:spPr>
          <a:xfrm>
            <a:off x="6515944" y="2057400"/>
            <a:ext cx="4639736" cy="736282"/>
          </a:xfrm>
        </p:spPr>
        <p:txBody>
          <a:bodyPr lIns="91440" rIns="91440" rtlCol="0" anchor="ctr">
            <a:noAutofit/>
          </a:bodyPr>
          <a:lstStyle>
            <a:lvl1pPr marL="0" indent="0">
              <a:buNone/>
              <a:defRPr sz="24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gli stili del testo dello schema</a:t>
            </a:r>
          </a:p>
        </p:txBody>
      </p:sp>
      <p:sp>
        <p:nvSpPr>
          <p:cNvPr id="6" name="Segnaposto contenuto 5"/>
          <p:cNvSpPr>
            <a:spLocks noGrp="1"/>
          </p:cNvSpPr>
          <p:nvPr>
            <p:ph sz="quarter" idx="4"/>
          </p:nvPr>
        </p:nvSpPr>
        <p:spPr>
          <a:xfrm>
            <a:off x="6605395" y="2958273"/>
            <a:ext cx="4639736" cy="2910821"/>
          </a:xfrm>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2" name="Segnaposto data 1">
            <a:extLst>
              <a:ext uri="{FF2B5EF4-FFF2-40B4-BE49-F238E27FC236}">
                <a16:creationId xmlns:a16="http://schemas.microsoft.com/office/drawing/2014/main" id="{8AF8A515-AA94-45D1-9223-5C2272618D85}"/>
              </a:ext>
            </a:extLst>
          </p:cNvPr>
          <p:cNvSpPr>
            <a:spLocks noGrp="1"/>
          </p:cNvSpPr>
          <p:nvPr>
            <p:ph type="dt" sz="half" idx="10"/>
          </p:nvPr>
        </p:nvSpPr>
        <p:spPr/>
        <p:txBody>
          <a:bodyPr rtlCol="0"/>
          <a:lstStyle/>
          <a:p>
            <a:pPr rtl="0"/>
            <a:fld id="{AAAF3A87-C769-4508-A602-98056DD906C2}" type="datetime1">
              <a:rPr lang="it-IT" noProof="0" smtClean="0"/>
              <a:t>31/03/24</a:t>
            </a:fld>
            <a:endParaRPr lang="it-IT" noProof="0" dirty="0"/>
          </a:p>
        </p:txBody>
      </p:sp>
      <p:sp>
        <p:nvSpPr>
          <p:cNvPr id="11" name="Segnaposto piè di pagina 10">
            <a:extLst>
              <a:ext uri="{FF2B5EF4-FFF2-40B4-BE49-F238E27FC236}">
                <a16:creationId xmlns:a16="http://schemas.microsoft.com/office/drawing/2014/main" id="{D052F5BC-98E0-4D60-AD67-9547738B7DD4}"/>
              </a:ext>
            </a:extLst>
          </p:cNvPr>
          <p:cNvSpPr>
            <a:spLocks noGrp="1"/>
          </p:cNvSpPr>
          <p:nvPr>
            <p:ph type="ftr" sz="quarter" idx="11"/>
          </p:nvPr>
        </p:nvSpPr>
        <p:spPr/>
        <p:txBody>
          <a:bodyPr rtlCol="0"/>
          <a:lstStyle/>
          <a:p>
            <a:pPr rtl="0"/>
            <a:r>
              <a:rPr lang="it-IT" noProof="0" dirty="0"/>
              <a:t>Piè di pagina</a:t>
            </a:r>
          </a:p>
        </p:txBody>
      </p:sp>
      <p:sp>
        <p:nvSpPr>
          <p:cNvPr id="12" name="Segnaposto numero diapositiva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Tree>
    <p:extLst>
      <p:ext uri="{BB962C8B-B14F-4D97-AF65-F5344CB8AC3E}">
        <p14:creationId xmlns:p14="http://schemas.microsoft.com/office/powerpoint/2010/main" val="219594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a:t>Fare clic per modificare lo stile del titolo dello schema</a:t>
            </a:r>
            <a:endParaRPr lang="it-IT" noProof="0" dirty="0"/>
          </a:p>
        </p:txBody>
      </p:sp>
      <p:sp>
        <p:nvSpPr>
          <p:cNvPr id="6" name="Segnaposto data 5">
            <a:extLst>
              <a:ext uri="{FF2B5EF4-FFF2-40B4-BE49-F238E27FC236}">
                <a16:creationId xmlns:a16="http://schemas.microsoft.com/office/drawing/2014/main" id="{7392073F-158F-44A3-8913-917AFFC1BC20}"/>
              </a:ext>
            </a:extLst>
          </p:cNvPr>
          <p:cNvSpPr>
            <a:spLocks noGrp="1"/>
          </p:cNvSpPr>
          <p:nvPr>
            <p:ph type="dt" sz="half" idx="10"/>
          </p:nvPr>
        </p:nvSpPr>
        <p:spPr/>
        <p:txBody>
          <a:bodyPr rtlCol="0"/>
          <a:lstStyle/>
          <a:p>
            <a:pPr rtl="0"/>
            <a:fld id="{5F1DB439-C8A9-45DF-AFF2-9EFA3E72C152}" type="datetime1">
              <a:rPr lang="it-IT" noProof="0" smtClean="0"/>
              <a:t>31/03/24</a:t>
            </a:fld>
            <a:endParaRPr lang="it-IT" noProof="0" dirty="0"/>
          </a:p>
        </p:txBody>
      </p:sp>
      <p:sp>
        <p:nvSpPr>
          <p:cNvPr id="7" name="Segnaposto piè di pagina 6">
            <a:extLst>
              <a:ext uri="{FF2B5EF4-FFF2-40B4-BE49-F238E27FC236}">
                <a16:creationId xmlns:a16="http://schemas.microsoft.com/office/drawing/2014/main" id="{EED72207-24CA-42B7-A975-2F8E41CBA904}"/>
              </a:ext>
            </a:extLst>
          </p:cNvPr>
          <p:cNvSpPr>
            <a:spLocks noGrp="1"/>
          </p:cNvSpPr>
          <p:nvPr>
            <p:ph type="ftr" sz="quarter" idx="11"/>
          </p:nvPr>
        </p:nvSpPr>
        <p:spPr/>
        <p:txBody>
          <a:bodyPr rtlCol="0"/>
          <a:lstStyle/>
          <a:p>
            <a:pPr rtl="0"/>
            <a:r>
              <a:rPr lang="it-IT" noProof="0" dirty="0"/>
              <a:t>Piè di pagina</a:t>
            </a:r>
          </a:p>
        </p:txBody>
      </p:sp>
      <p:sp>
        <p:nvSpPr>
          <p:cNvPr id="8" name="Segnaposto numero diapositiva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Tree>
    <p:extLst>
      <p:ext uri="{BB962C8B-B14F-4D97-AF65-F5344CB8AC3E}">
        <p14:creationId xmlns:p14="http://schemas.microsoft.com/office/powerpoint/2010/main" val="1180013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Vuoto">
    <p:spTree>
      <p:nvGrpSpPr>
        <p:cNvPr id="1" name=""/>
        <p:cNvGrpSpPr/>
        <p:nvPr/>
      </p:nvGrpSpPr>
      <p:grpSpPr>
        <a:xfrm>
          <a:off x="0" y="0"/>
          <a:ext cx="0" cy="0"/>
          <a:chOff x="0" y="0"/>
          <a:chExt cx="0" cy="0"/>
        </a:xfrm>
      </p:grpSpPr>
      <p:sp>
        <p:nvSpPr>
          <p:cNvPr id="6" name="Parallelogramma 14">
            <a:extLst>
              <a:ext uri="{FF2B5EF4-FFF2-40B4-BE49-F238E27FC236}">
                <a16:creationId xmlns:a16="http://schemas.microsoft.com/office/drawing/2014/main" id="{AF082EE3-41AA-4817-A1CC-C33DDB8F675F}"/>
              </a:ext>
            </a:extLst>
          </p:cNvPr>
          <p:cNvSpPr/>
          <p:nvPr userDrawn="1"/>
        </p:nvSpPr>
        <p:spPr>
          <a:xfrm>
            <a:off x="46672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3" name="Segnaposto piè di pagina 2">
            <a:extLst>
              <a:ext uri="{FF2B5EF4-FFF2-40B4-BE49-F238E27FC236}">
                <a16:creationId xmlns:a16="http://schemas.microsoft.com/office/drawing/2014/main" id="{05915714-6BBA-4593-8591-4E26F7D58D9F}"/>
              </a:ext>
            </a:extLst>
          </p:cNvPr>
          <p:cNvSpPr>
            <a:spLocks noGrp="1"/>
          </p:cNvSpPr>
          <p:nvPr>
            <p:ph type="ftr" sz="quarter" idx="11"/>
          </p:nvPr>
        </p:nvSpPr>
        <p:spPr>
          <a:xfrm>
            <a:off x="216130" y="6446838"/>
            <a:ext cx="4846321" cy="365125"/>
          </a:xfrm>
        </p:spPr>
        <p:txBody>
          <a:bodyPr rtlCol="0"/>
          <a:lstStyle>
            <a:lvl1pPr>
              <a:defRPr>
                <a:solidFill>
                  <a:schemeClr val="tx1">
                    <a:lumMod val="75000"/>
                    <a:lumOff val="25000"/>
                  </a:schemeClr>
                </a:solidFill>
              </a:defRPr>
            </a:lvl1pPr>
          </a:lstStyle>
          <a:p>
            <a:endParaRPr lang="it-IT" dirty="0"/>
          </a:p>
        </p:txBody>
      </p:sp>
    </p:spTree>
    <p:extLst>
      <p:ext uri="{BB962C8B-B14F-4D97-AF65-F5344CB8AC3E}">
        <p14:creationId xmlns:p14="http://schemas.microsoft.com/office/powerpoint/2010/main" val="3010507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Parallelogramma 14">
            <a:extLst>
              <a:ext uri="{FF2B5EF4-FFF2-40B4-BE49-F238E27FC236}">
                <a16:creationId xmlns:a16="http://schemas.microsoft.com/office/drawing/2014/main" id="{D20796F3-5674-4AF5-9623-575731F82E52}"/>
              </a:ext>
            </a:extLst>
          </p:cNvPr>
          <p:cNvSpPr/>
          <p:nvPr userDrawn="1"/>
        </p:nvSpPr>
        <p:spPr>
          <a:xfrm>
            <a:off x="46672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2" name="Segnaposto titolo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pPr rtl="0"/>
            <a:r>
              <a:rPr lang="it-IT" noProof="0" dirty="0"/>
              <a:t>Fare clic per modificare lo stile del titolo dello schema</a:t>
            </a:r>
          </a:p>
        </p:txBody>
      </p:sp>
      <p:sp>
        <p:nvSpPr>
          <p:cNvPr id="3" name="Segnaposto testo 2"/>
          <p:cNvSpPr>
            <a:spLocks noGrp="1"/>
          </p:cNvSpPr>
          <p:nvPr>
            <p:ph type="body" idx="1"/>
          </p:nvPr>
        </p:nvSpPr>
        <p:spPr>
          <a:xfrm>
            <a:off x="1216548" y="2108201"/>
            <a:ext cx="10058400" cy="3760891"/>
          </a:xfrm>
          <a:prstGeom prst="rect">
            <a:avLst/>
          </a:prstGeom>
        </p:spPr>
        <p:txBody>
          <a:bodyPr vert="horz" lIns="0" tIns="45720" rIns="0" bIns="45720" rtlCol="0">
            <a:normAutofit/>
          </a:bodyPr>
          <a:lstStyle/>
          <a:p>
            <a:pPr lvl="0" rtl="0"/>
            <a:r>
              <a:rPr lang="it-IT" noProof="0" dirty="0"/>
              <a:t>Fare clic per modificare gli stili del testo dello schema</a:t>
            </a:r>
          </a:p>
          <a:p>
            <a:pPr lvl="1" rtl="0"/>
            <a:r>
              <a:rPr lang="it-IT" noProof="0" dirty="0"/>
              <a:t>Secondo livello</a:t>
            </a:r>
          </a:p>
          <a:p>
            <a:pPr lvl="2" rtl="0"/>
            <a:r>
              <a:rPr lang="it-IT" noProof="0" dirty="0"/>
              <a:t>Terzo livello</a:t>
            </a:r>
          </a:p>
          <a:p>
            <a:pPr lvl="3" rtl="0"/>
            <a:r>
              <a:rPr lang="it-IT" noProof="0" dirty="0"/>
              <a:t>Quarto livello</a:t>
            </a:r>
          </a:p>
          <a:p>
            <a:pPr lvl="4" rtl="0"/>
            <a:r>
              <a:rPr lang="it-IT" noProof="0" dirty="0"/>
              <a:t>Quinto livello</a:t>
            </a:r>
          </a:p>
        </p:txBody>
      </p:sp>
      <p:sp>
        <p:nvSpPr>
          <p:cNvPr id="4" name="Segnaposto data 3"/>
          <p:cNvSpPr>
            <a:spLocks noGrp="1"/>
          </p:cNvSpPr>
          <p:nvPr>
            <p:ph type="dt" sz="half" idx="2"/>
          </p:nvPr>
        </p:nvSpPr>
        <p:spPr>
          <a:xfrm>
            <a:off x="6834126" y="6446838"/>
            <a:ext cx="258485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pPr rtl="0"/>
            <a:fld id="{2CA46E8E-89D0-493E-ABBF-B63A9C819C41}" type="datetime1">
              <a:rPr lang="it-IT" noProof="0" smtClean="0"/>
              <a:t>31/03/24</a:t>
            </a:fld>
            <a:endParaRPr lang="it-IT" noProof="0" dirty="0"/>
          </a:p>
        </p:txBody>
      </p:sp>
      <p:sp>
        <p:nvSpPr>
          <p:cNvPr id="5" name="Segnaposto piè di pagina 4"/>
          <p:cNvSpPr>
            <a:spLocks noGrp="1"/>
          </p:cNvSpPr>
          <p:nvPr>
            <p:ph type="ftr" sz="quarter" idx="3"/>
          </p:nvPr>
        </p:nvSpPr>
        <p:spPr>
          <a:xfrm>
            <a:off x="1097279" y="6446838"/>
            <a:ext cx="4846321" cy="365125"/>
          </a:xfrm>
          <a:prstGeom prst="rect">
            <a:avLst/>
          </a:prstGeom>
        </p:spPr>
        <p:txBody>
          <a:bodyPr vert="horz" lIns="91440" tIns="45720" rIns="91440" bIns="45720" rtlCol="0" anchor="ctr"/>
          <a:lstStyle>
            <a:lvl1pPr algn="l">
              <a:defRPr sz="900" cap="all" baseline="0">
                <a:solidFill>
                  <a:schemeClr val="tx1">
                    <a:lumMod val="75000"/>
                    <a:lumOff val="25000"/>
                  </a:schemeClr>
                </a:solidFill>
              </a:defRPr>
            </a:lvl1pPr>
          </a:lstStyle>
          <a:p>
            <a:pPr rtl="0"/>
            <a:r>
              <a:rPr lang="it-IT" noProof="0" dirty="0"/>
              <a:t>Piè di pagina</a:t>
            </a:r>
          </a:p>
        </p:txBody>
      </p:sp>
      <p:sp>
        <p:nvSpPr>
          <p:cNvPr id="6" name="Segnaposto numero diapositiva 5"/>
          <p:cNvSpPr>
            <a:spLocks noGrp="1"/>
          </p:cNvSpPr>
          <p:nvPr>
            <p:ph type="sldNum" sz="quarter" idx="4"/>
          </p:nvPr>
        </p:nvSpPr>
        <p:spPr>
          <a:xfrm>
            <a:off x="10375670" y="6446838"/>
            <a:ext cx="780010" cy="365125"/>
          </a:xfrm>
          <a:prstGeom prst="rect">
            <a:avLst/>
          </a:prstGeom>
        </p:spPr>
        <p:txBody>
          <a:bodyPr vert="horz" lIns="91440" tIns="45720" rIns="91440" bIns="45720" rtlCol="0" anchor="ctr"/>
          <a:lstStyle>
            <a:lvl1pPr algn="r">
              <a:defRPr sz="1050">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8" name="Rettangolo 7">
            <a:extLst>
              <a:ext uri="{FF2B5EF4-FFF2-40B4-BE49-F238E27FC236}">
                <a16:creationId xmlns:a16="http://schemas.microsoft.com/office/drawing/2014/main" id="{0F25E55C-1C16-46C6-B789-A4B2BCEF8F86}"/>
              </a:ext>
            </a:extLst>
          </p:cNvPr>
          <p:cNvSpPr/>
          <p:nvPr userDrawn="1"/>
        </p:nvSpPr>
        <p:spPr>
          <a:xfrm>
            <a:off x="0" y="1011981"/>
            <a:ext cx="103632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1690285712"/>
      </p:ext>
    </p:extLst>
  </p:cSld>
  <p:clrMap bg1="lt1" tx1="dk1" bg2="lt2" tx2="dk2" accent1="accent1" accent2="accent2" accent3="accent3" accent4="accent4" accent5="accent5" accent6="accent6" hlink="hlink" folHlink="folHlink"/>
  <p:sldLayoutIdLst>
    <p:sldLayoutId id="2147483706" r:id="rId1"/>
    <p:sldLayoutId id="2147483718" r:id="rId2"/>
    <p:sldLayoutId id="2147483707" r:id="rId3"/>
    <p:sldLayoutId id="2147483708" r:id="rId4"/>
    <p:sldLayoutId id="2147483719" r:id="rId5"/>
    <p:sldLayoutId id="2147483709" r:id="rId6"/>
    <p:sldLayoutId id="2147483716" r:id="rId7"/>
    <p:sldLayoutId id="2147483710" r:id="rId8"/>
    <p:sldLayoutId id="2147483711" r:id="rId9"/>
    <p:sldLayoutId id="2147483712" r:id="rId10"/>
    <p:sldLayoutId id="2147483727" r:id="rId11"/>
    <p:sldLayoutId id="2147483720" r:id="rId12"/>
    <p:sldLayoutId id="2147483721" r:id="rId13"/>
    <p:sldLayoutId id="2147483725" r:id="rId14"/>
    <p:sldLayoutId id="2147483726" r:id="rId15"/>
    <p:sldLayoutId id="2147483722" r:id="rId16"/>
    <p:sldLayoutId id="2147483723" r:id="rId17"/>
    <p:sldLayoutId id="2147483715" r:id="rId18"/>
    <p:sldLayoutId id="2147483713" r:id="rId19"/>
    <p:sldLayoutId id="2147483714" r:id="rId20"/>
    <p:sldLayoutId id="2147483728" r:id="rId21"/>
  </p:sldLayoutIdLst>
  <p:hf sldNum="0" hdr="0" ftr="0" dt="0"/>
  <p:txStyles>
    <p:titleStyle>
      <a:lvl1pPr algn="l" defTabSz="914400" rtl="0" eaLnBrk="1" latinLnBrk="0" hangingPunct="1">
        <a:lnSpc>
          <a:spcPct val="90000"/>
        </a:lnSpc>
        <a:spcBef>
          <a:spcPct val="0"/>
        </a:spcBef>
        <a:buNone/>
        <a:defRPr sz="4800" b="1" kern="1200" spc="-50" baseline="0">
          <a:solidFill>
            <a:schemeClr val="tx1">
              <a:lumMod val="75000"/>
              <a:lumOff val="25000"/>
            </a:schemeClr>
          </a:solidFill>
          <a:latin typeface="+mn-lt"/>
          <a:ea typeface="+mj-ea"/>
          <a:cs typeface="+mj-cs"/>
        </a:defRPr>
      </a:lvl1pPr>
    </p:titleStyle>
    <p:bodyStyle>
      <a:lvl1pPr marL="266700" indent="-266700" algn="l" defTabSz="914400" rtl="0" eaLnBrk="1" latinLnBrk="0" hangingPunct="1">
        <a:lnSpc>
          <a:spcPct val="100000"/>
        </a:lnSpc>
        <a:spcBef>
          <a:spcPts val="1200"/>
        </a:spcBef>
        <a:spcAft>
          <a:spcPts val="200"/>
        </a:spcAft>
        <a:buClr>
          <a:schemeClr val="accent1"/>
        </a:buClr>
        <a:buSzPct val="100000"/>
        <a:buFont typeface="Wingdings" panose="05000000000000000000" pitchFamily="2" charset="2"/>
        <a:buChar char="§"/>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
          <a:schemeClr val="accent1"/>
        </a:buClr>
        <a:buFont typeface="Wingdings" panose="05000000000000000000" pitchFamily="2" charset="2"/>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
          <a:schemeClr val="accent1"/>
        </a:buClr>
        <a:buFont typeface="Wingdings" panose="05000000000000000000" pitchFamily="2" charset="2"/>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
          <a:schemeClr val="accent1"/>
        </a:buClr>
        <a:buFont typeface="Wingdings" panose="05000000000000000000" pitchFamily="2" charset="2"/>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
          <a:schemeClr val="accent1"/>
        </a:buClr>
        <a:buFont typeface="Wingdings" panose="05000000000000000000" pitchFamily="2" charset="2"/>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87" userDrawn="1">
          <p15:clr>
            <a:srgbClr val="F26B43"/>
          </p15:clr>
        </p15:guide>
        <p15:guide id="2" pos="688" userDrawn="1">
          <p15:clr>
            <a:srgbClr val="F26B43"/>
          </p15:clr>
        </p15:guide>
        <p15:guide id="3" pos="7038" userDrawn="1">
          <p15:clr>
            <a:srgbClr val="F26B43"/>
          </p15:clr>
        </p15:guide>
        <p15:guide id="4" orient="horz" pos="3702" userDrawn="1">
          <p15:clr>
            <a:srgbClr val="F26B43"/>
          </p15:clr>
        </p15:guide>
        <p15:guide id="5" orient="horz" pos="4065"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7F1CCB64-8231-435F-87C9-78C908E39380}"/>
              </a:ext>
            </a:extLst>
          </p:cNvPr>
          <p:cNvSpPr>
            <a:spLocks noGrp="1"/>
          </p:cNvSpPr>
          <p:nvPr>
            <p:ph type="ctrTitle"/>
          </p:nvPr>
        </p:nvSpPr>
        <p:spPr>
          <a:xfrm>
            <a:off x="6096000" y="1592964"/>
            <a:ext cx="6089494" cy="1836036"/>
          </a:xfrm>
        </p:spPr>
        <p:txBody>
          <a:bodyPr>
            <a:noAutofit/>
          </a:bodyPr>
          <a:lstStyle/>
          <a:p>
            <a:r>
              <a:rPr lang="it-IT" sz="3200" dirty="0"/>
              <a:t>ENDOSCOPIC MANAGEMENT OF BARIATRIC-METABOLIC SURGERY COMPLICATIONS: EXPERIENCE OF THREE SICILIAN CENTERS</a:t>
            </a:r>
          </a:p>
        </p:txBody>
      </p:sp>
      <p:sp>
        <p:nvSpPr>
          <p:cNvPr id="4" name="Sottotitolo 3">
            <a:extLst>
              <a:ext uri="{FF2B5EF4-FFF2-40B4-BE49-F238E27FC236}">
                <a16:creationId xmlns:a16="http://schemas.microsoft.com/office/drawing/2014/main" id="{91A9603A-D223-47EF-B35B-86424F3280CA}"/>
              </a:ext>
            </a:extLst>
          </p:cNvPr>
          <p:cNvSpPr>
            <a:spLocks noGrp="1"/>
          </p:cNvSpPr>
          <p:nvPr>
            <p:ph type="subTitle" idx="1"/>
          </p:nvPr>
        </p:nvSpPr>
        <p:spPr>
          <a:xfrm>
            <a:off x="6096000" y="3429000"/>
            <a:ext cx="4526280" cy="1279652"/>
          </a:xfrm>
        </p:spPr>
        <p:txBody>
          <a:bodyPr>
            <a:normAutofit fontScale="92500" lnSpcReduction="20000"/>
          </a:bodyPr>
          <a:lstStyle/>
          <a:p>
            <a:r>
              <a:rPr lang="it-IT" sz="2800" b="1" dirty="0" err="1">
                <a:solidFill>
                  <a:srgbClr val="FFC000"/>
                </a:solidFill>
              </a:rPr>
              <a:t>aNTONINO</a:t>
            </a:r>
            <a:r>
              <a:rPr lang="it-IT" sz="2800" b="1" dirty="0">
                <a:solidFill>
                  <a:srgbClr val="FFC000"/>
                </a:solidFill>
              </a:rPr>
              <a:t> GRANATA</a:t>
            </a:r>
          </a:p>
          <a:p>
            <a:r>
              <a:rPr lang="it-IT" sz="2800" b="1" dirty="0">
                <a:solidFill>
                  <a:srgbClr val="FFC000"/>
                </a:solidFill>
              </a:rPr>
              <a:t>BUCCHERI LA FERLA HOSPITAL, PALERMO</a:t>
            </a:r>
          </a:p>
        </p:txBody>
      </p:sp>
    </p:spTree>
    <p:extLst>
      <p:ext uri="{BB962C8B-B14F-4D97-AF65-F5344CB8AC3E}">
        <p14:creationId xmlns:p14="http://schemas.microsoft.com/office/powerpoint/2010/main" val="47115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2563"/>
            <a:ext cx="9144000" cy="273156"/>
          </a:xfrm>
        </p:spPr>
        <p:txBody>
          <a:bodyPr>
            <a:normAutofit fontScale="90000"/>
          </a:bodyPr>
          <a:lstStyle/>
          <a:p>
            <a:pPr algn="ctr">
              <a:defRPr sz="1800"/>
            </a:pPr>
            <a:r>
              <a:rPr sz="1400" dirty="0"/>
              <a:t>ENDOSCOPIC MANAGEMENT OF BARIATRIC-METABOLIC SURGERY COMPLICATIONS: EXPERIENCE OF THREE SICILIAN CENTERS</a:t>
            </a:r>
          </a:p>
        </p:txBody>
      </p:sp>
      <p:sp>
        <p:nvSpPr>
          <p:cNvPr id="3" name="Subtitle 2"/>
          <p:cNvSpPr>
            <a:spLocks noGrp="1"/>
          </p:cNvSpPr>
          <p:nvPr>
            <p:ph type="subTitle" idx="1"/>
          </p:nvPr>
        </p:nvSpPr>
        <p:spPr>
          <a:xfrm>
            <a:off x="1524000" y="457195"/>
            <a:ext cx="9144000" cy="1166648"/>
          </a:xfrm>
        </p:spPr>
        <p:txBody>
          <a:bodyPr>
            <a:noAutofit/>
          </a:bodyPr>
          <a:lstStyle/>
          <a:p>
            <a:pPr>
              <a:defRPr sz="1400" b="1"/>
            </a:pPr>
            <a:r>
              <a:rPr lang="it-IT" sz="1000" dirty="0"/>
              <a:t> </a:t>
            </a:r>
            <a:r>
              <a:rPr lang="it-IT" sz="1000" dirty="0">
                <a:solidFill>
                  <a:schemeClr val="tx1"/>
                </a:solidFill>
              </a:rPr>
              <a:t> </a:t>
            </a:r>
            <a:r>
              <a:rPr sz="1000" dirty="0">
                <a:solidFill>
                  <a:schemeClr val="tx1"/>
                </a:solidFill>
              </a:rPr>
              <a:t>Granata A. (1), Graceffa P. (1),</a:t>
            </a:r>
            <a:r>
              <a:rPr lang="en-GB" sz="1000" dirty="0">
                <a:solidFill>
                  <a:schemeClr val="tx1"/>
                </a:solidFill>
              </a:rPr>
              <a:t> Capodicasa L. (1);</a:t>
            </a:r>
            <a:r>
              <a:rPr sz="1000" dirty="0">
                <a:solidFill>
                  <a:schemeClr val="tx1"/>
                </a:solidFill>
              </a:rPr>
              <a:t> Callari C. (2), </a:t>
            </a:r>
            <a:r>
              <a:rPr sz="1000" dirty="0" err="1">
                <a:solidFill>
                  <a:schemeClr val="tx1"/>
                </a:solidFill>
              </a:rPr>
              <a:t>Cartabellotta</a:t>
            </a:r>
            <a:r>
              <a:rPr sz="1000" dirty="0">
                <a:solidFill>
                  <a:schemeClr val="tx1"/>
                </a:solidFill>
              </a:rPr>
              <a:t> F. (3), Piazza L. (4),</a:t>
            </a:r>
            <a:r>
              <a:rPr lang="en-GB" sz="1000" dirty="0">
                <a:solidFill>
                  <a:schemeClr val="tx1"/>
                </a:solidFill>
              </a:rPr>
              <a:t> </a:t>
            </a:r>
            <a:r>
              <a:rPr lang="en-GB" sz="1000" dirty="0" err="1">
                <a:solidFill>
                  <a:schemeClr val="tx1"/>
                </a:solidFill>
              </a:rPr>
              <a:t>Carrozza</a:t>
            </a:r>
            <a:r>
              <a:rPr lang="en-GB" sz="1000" dirty="0">
                <a:solidFill>
                  <a:schemeClr val="tx1"/>
                </a:solidFill>
              </a:rPr>
              <a:t> L. (5);</a:t>
            </a:r>
            <a:r>
              <a:rPr sz="1000" dirty="0">
                <a:solidFill>
                  <a:schemeClr val="tx1"/>
                </a:solidFill>
              </a:rPr>
              <a:t> Rizzo G.E.M. (5), Traina M. (5)</a:t>
            </a:r>
            <a:endParaRPr lang="it-IT" sz="1000" dirty="0">
              <a:solidFill>
                <a:schemeClr val="tx1"/>
              </a:solidFill>
            </a:endParaRPr>
          </a:p>
          <a:p>
            <a:pPr>
              <a:defRPr sz="1200"/>
            </a:pPr>
            <a:r>
              <a:rPr lang="it-IT" sz="800" dirty="0">
                <a:solidFill>
                  <a:schemeClr val="tx1"/>
                </a:solidFill>
              </a:rPr>
              <a:t>   (1) </a:t>
            </a:r>
            <a:r>
              <a:rPr lang="it-IT" sz="800" dirty="0" err="1">
                <a:solidFill>
                  <a:schemeClr val="tx1"/>
                </a:solidFill>
              </a:rPr>
              <a:t>Interventional</a:t>
            </a:r>
            <a:r>
              <a:rPr lang="it-IT" sz="800" dirty="0">
                <a:solidFill>
                  <a:schemeClr val="tx1"/>
                </a:solidFill>
              </a:rPr>
              <a:t> Endoscopic Unit, Buccheri La Ferla Hospital (Palermo); </a:t>
            </a:r>
          </a:p>
          <a:p>
            <a:pPr>
              <a:defRPr sz="1200"/>
            </a:pPr>
            <a:r>
              <a:rPr sz="800" dirty="0">
                <a:solidFill>
                  <a:schemeClr val="tx1"/>
                </a:solidFill>
              </a:rPr>
              <a:t>(2) Center of Excellence in Bariatric Surgery, </a:t>
            </a:r>
            <a:r>
              <a:rPr sz="800" dirty="0" err="1">
                <a:solidFill>
                  <a:schemeClr val="tx1"/>
                </a:solidFill>
              </a:rPr>
              <a:t>Buccheri</a:t>
            </a:r>
            <a:r>
              <a:rPr sz="800" dirty="0">
                <a:solidFill>
                  <a:schemeClr val="tx1"/>
                </a:solidFill>
              </a:rPr>
              <a:t> La </a:t>
            </a:r>
            <a:r>
              <a:rPr sz="800" dirty="0" err="1">
                <a:solidFill>
                  <a:schemeClr val="tx1"/>
                </a:solidFill>
              </a:rPr>
              <a:t>Ferla</a:t>
            </a:r>
            <a:r>
              <a:rPr sz="800" dirty="0">
                <a:solidFill>
                  <a:schemeClr val="tx1"/>
                </a:solidFill>
              </a:rPr>
              <a:t> Hospital (Palermo)</a:t>
            </a:r>
            <a:r>
              <a:rPr lang="it-IT" sz="800" dirty="0">
                <a:solidFill>
                  <a:schemeClr val="tx1"/>
                </a:solidFill>
              </a:rPr>
              <a:t>; </a:t>
            </a:r>
            <a:r>
              <a:rPr sz="800" dirty="0">
                <a:solidFill>
                  <a:schemeClr val="tx1"/>
                </a:solidFill>
              </a:rPr>
              <a:t>(3) Department of</a:t>
            </a:r>
            <a:r>
              <a:rPr lang="it-IT" sz="800" dirty="0">
                <a:solidFill>
                  <a:schemeClr val="tx1"/>
                </a:solidFill>
              </a:rPr>
              <a:t> </a:t>
            </a:r>
            <a:r>
              <a:rPr sz="800" dirty="0">
                <a:solidFill>
                  <a:schemeClr val="tx1"/>
                </a:solidFill>
              </a:rPr>
              <a:t>Internal Medicine, </a:t>
            </a:r>
            <a:r>
              <a:rPr sz="800" dirty="0" err="1">
                <a:solidFill>
                  <a:schemeClr val="tx1"/>
                </a:solidFill>
              </a:rPr>
              <a:t>Buccheri</a:t>
            </a:r>
            <a:r>
              <a:rPr sz="800" dirty="0">
                <a:solidFill>
                  <a:schemeClr val="tx1"/>
                </a:solidFill>
              </a:rPr>
              <a:t> La </a:t>
            </a:r>
            <a:r>
              <a:rPr sz="800" dirty="0" err="1">
                <a:solidFill>
                  <a:schemeClr val="tx1"/>
                </a:solidFill>
              </a:rPr>
              <a:t>Ferla</a:t>
            </a:r>
            <a:r>
              <a:rPr sz="800" dirty="0">
                <a:solidFill>
                  <a:schemeClr val="tx1"/>
                </a:solidFill>
              </a:rPr>
              <a:t> Hospital (Palermo)</a:t>
            </a:r>
            <a:r>
              <a:rPr lang="it-IT" sz="800" dirty="0">
                <a:solidFill>
                  <a:schemeClr val="tx1"/>
                </a:solidFill>
              </a:rPr>
              <a:t>;</a:t>
            </a:r>
          </a:p>
          <a:p>
            <a:pPr>
              <a:defRPr sz="1200"/>
            </a:pPr>
            <a:r>
              <a:rPr sz="800" dirty="0">
                <a:solidFill>
                  <a:schemeClr val="tx1"/>
                </a:solidFill>
              </a:rPr>
              <a:t>(4) Department of Surgery, ARNAS Garibaldi (Catania)</a:t>
            </a:r>
            <a:r>
              <a:rPr lang="it-IT" sz="800" dirty="0">
                <a:solidFill>
                  <a:schemeClr val="tx1"/>
                </a:solidFill>
              </a:rPr>
              <a:t>; </a:t>
            </a:r>
            <a:r>
              <a:rPr sz="800" dirty="0">
                <a:solidFill>
                  <a:schemeClr val="tx1"/>
                </a:solidFill>
              </a:rPr>
              <a:t>(5) Endoscopy Unit, Department of Diagnostic and Therapeutic</a:t>
            </a:r>
            <a:r>
              <a:rPr lang="it-IT" sz="800" dirty="0">
                <a:solidFill>
                  <a:schemeClr val="tx1"/>
                </a:solidFill>
              </a:rPr>
              <a:t> </a:t>
            </a:r>
            <a:r>
              <a:rPr sz="800" dirty="0">
                <a:solidFill>
                  <a:schemeClr val="tx1"/>
                </a:solidFill>
              </a:rPr>
              <a:t>Services, IRCCS-ISMETT (Palermo)</a:t>
            </a:r>
          </a:p>
        </p:txBody>
      </p:sp>
      <p:sp>
        <p:nvSpPr>
          <p:cNvPr id="4" name="TextBox 3"/>
          <p:cNvSpPr txBox="1"/>
          <p:nvPr/>
        </p:nvSpPr>
        <p:spPr>
          <a:xfrm>
            <a:off x="2209800" y="1623843"/>
            <a:ext cx="7772400" cy="4708981"/>
          </a:xfrm>
          <a:prstGeom prst="rect">
            <a:avLst/>
          </a:prstGeom>
          <a:noFill/>
        </p:spPr>
        <p:txBody>
          <a:bodyPr wrap="square">
            <a:spAutoFit/>
          </a:bodyPr>
          <a:lstStyle/>
          <a:p>
            <a:r>
              <a:rPr lang="en-US" sz="1000" b="1" dirty="0">
                <a:latin typeface="Calibri" panose="020F0502020204030204" pitchFamily="34" charset="0"/>
                <a:ea typeface="Calibri" panose="020F0502020204030204" pitchFamily="34" charset="0"/>
                <a:cs typeface="Calibri" panose="020F0502020204030204" pitchFamily="34" charset="0"/>
              </a:rPr>
              <a:t>Background: Obesity has reached pandemic proportions worldwide, driving a surge in bariatric and metabolic surgeries (BMS) as the most effective treatment for sustained weight loss and improvement of associated comorbidities. Despite advancements in surgical techniques, complications such as leaks and fistulas post-BMS present significant clinical challenges.</a:t>
            </a:r>
          </a:p>
          <a:p>
            <a:endParaRPr lang="it-IT" sz="1000" dirty="0">
              <a:latin typeface="Calibri" panose="020F0502020204030204" pitchFamily="34" charset="0"/>
              <a:ea typeface="Calibri" panose="020F0502020204030204" pitchFamily="34" charset="0"/>
              <a:cs typeface="Times New Roman" panose="02020603050405020304" pitchFamily="18" charset="0"/>
            </a:endParaRPr>
          </a:p>
          <a:p>
            <a:r>
              <a:rPr lang="en-US" sz="1000" b="1" dirty="0">
                <a:latin typeface="Calibri" panose="020F0502020204030204" pitchFamily="34" charset="0"/>
                <a:ea typeface="Calibri" panose="020F0502020204030204" pitchFamily="34" charset="0"/>
                <a:cs typeface="Calibri" panose="020F0502020204030204" pitchFamily="34" charset="0"/>
              </a:rPr>
              <a:t>Methods: We conducted a retrospective observational study, conducted across three Sicilian tertiary centers between October 2017 and September 2023, aimed to evaluate the efficacy of endoscopic management strategies for gastrointestinal wall defects following BMS.</a:t>
            </a:r>
          </a:p>
          <a:p>
            <a:endParaRPr lang="en-US" sz="1000" b="1" dirty="0">
              <a:latin typeface="Calibri" panose="020F0502020204030204" pitchFamily="34" charset="0"/>
              <a:ea typeface="Calibri" panose="020F0502020204030204" pitchFamily="34" charset="0"/>
              <a:cs typeface="Calibri" panose="020F0502020204030204" pitchFamily="34" charset="0"/>
            </a:endParaRPr>
          </a:p>
          <a:p>
            <a:r>
              <a:rPr lang="en-US" sz="1000" b="1" dirty="0">
                <a:latin typeface="Calibri" panose="020F0502020204030204" pitchFamily="34" charset="0"/>
                <a:ea typeface="Calibri" panose="020F0502020204030204" pitchFamily="34" charset="0"/>
                <a:cs typeface="Calibri" panose="020F0502020204030204" pitchFamily="34" charset="0"/>
              </a:rPr>
              <a:t>Results:  39 patients, with a mean age of 43.6 years (±11.45), predominantly female (n=30, 76.9%), were included in the study. The majority presented with a mean time of the defect’s evidence from surgery of 7 days (IQR 7.25), with leaks being the most common indication for endoscopic intervention (75%). The types of BMS procedures varied, with sleeve gastrectomy being the most frequently performed (79.5%). Endoscopic treatments ranged from stent placement to suturing systems, with the goal of promoting healing of the defect. Technical success was observed in 94.9% of cases (n 37/39). Early clinical success, defined as a significative clinical/humoral response and a significative reduction of the related collections at 7 days post-endoscopic intervention, was possible to evaluate in 36 patients and was observed in 27/36 pts (75%). Long-term clinical success, defined as complete resolution of the wall defect and of the related collections at 3-month of follow-up, was possible to evaluate in only 30 patients and was observed in 100% of patients following endo-surgery intervention. Re-surgery post endoscopic intervention failure was observed only in 1 patient.</a:t>
            </a:r>
          </a:p>
          <a:p>
            <a:endParaRPr lang="en-US" sz="1000" b="1" dirty="0">
              <a:latin typeface="Calibri" panose="020F0502020204030204" pitchFamily="34" charset="0"/>
              <a:ea typeface="Calibri" panose="020F0502020204030204" pitchFamily="34" charset="0"/>
              <a:cs typeface="Calibri" panose="020F0502020204030204" pitchFamily="34" charset="0"/>
            </a:endParaRPr>
          </a:p>
          <a:p>
            <a:r>
              <a:rPr lang="en-US" sz="1000" b="1" dirty="0">
                <a:latin typeface="Calibri" panose="020F0502020204030204" pitchFamily="34" charset="0"/>
                <a:ea typeface="Calibri" panose="020F0502020204030204" pitchFamily="34" charset="0"/>
                <a:cs typeface="Calibri" panose="020F0502020204030204" pitchFamily="34" charset="0"/>
              </a:rPr>
              <a:t>Discussion: The management of post-BMS complications emphasizes the importance of a multidisciplinary approach, involving collaboration among surgeons, endoscopists, radiologists, nutritionists, and anesthesiologists. Early recognition of complications, prompt clinical stabilization, and appropriate selection of endoscopic techniques are critical for optimizing patient outcomes. Notably, endoscopic interventions offer several advantages over traditional surgical approaches, including minimally invasive procedures, reduced morbidity, and shorter hospital stays. The choice of endoscopic treatment modality depends on various factors, including defect characteristics, tissue quality, and the presence of associated complications such as abscess formation. Techniques such as stent placement, endoscopic internal drainage, and suturing systems provide effective options for defect closure and healing. However, careful consideration of each patient's unique clinical scenario is essential to tailor the treatment approach accordingly.</a:t>
            </a:r>
            <a:endParaRPr lang="it-IT" sz="1000" dirty="0">
              <a:latin typeface="Calibri" panose="020F0502020204030204" pitchFamily="34" charset="0"/>
              <a:ea typeface="Calibri" panose="020F0502020204030204" pitchFamily="34" charset="0"/>
              <a:cs typeface="Times New Roman" panose="02020603050405020304" pitchFamily="18" charset="0"/>
            </a:endParaRPr>
          </a:p>
          <a:p>
            <a:r>
              <a:rPr lang="en-US" sz="1000" b="1" dirty="0">
                <a:latin typeface="Calibri" panose="020F0502020204030204" pitchFamily="34" charset="0"/>
                <a:ea typeface="Calibri" panose="020F0502020204030204" pitchFamily="34" charset="0"/>
                <a:cs typeface="Calibri" panose="020F0502020204030204" pitchFamily="34" charset="0"/>
              </a:rPr>
              <a:t> </a:t>
            </a:r>
            <a:endParaRPr lang="it-IT" sz="1000" dirty="0">
              <a:latin typeface="Calibri" panose="020F0502020204030204" pitchFamily="34" charset="0"/>
              <a:ea typeface="Calibri" panose="020F0502020204030204" pitchFamily="34" charset="0"/>
              <a:cs typeface="Times New Roman" panose="02020603050405020304" pitchFamily="18" charset="0"/>
            </a:endParaRPr>
          </a:p>
          <a:p>
            <a:r>
              <a:rPr lang="en-US" sz="1000" b="1" dirty="0">
                <a:latin typeface="Calibri" panose="020F0502020204030204" pitchFamily="34" charset="0"/>
                <a:ea typeface="Calibri" panose="020F0502020204030204" pitchFamily="34" charset="0"/>
                <a:cs typeface="Calibri" panose="020F0502020204030204" pitchFamily="34" charset="0"/>
              </a:rPr>
              <a:t>Conclusion: This study underscores the effectiveness of endoscopic management strategies in treating complications following BMS. Despite the challenges posed by leaks and fistulas, a systematic and multidisciplinary approach, coupled with the judicious selection of endoscopic interventions, can lead to favorable long-term outcomes for patients. Further prospective studies are warranted to validate these findings and refine treatment algorithms in this complex clinical setting.</a:t>
            </a:r>
            <a:endParaRPr lang="it-IT" sz="1000" dirty="0">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7F1CCB64-8231-435F-87C9-78C908E39380}"/>
              </a:ext>
            </a:extLst>
          </p:cNvPr>
          <p:cNvSpPr>
            <a:spLocks noGrp="1"/>
          </p:cNvSpPr>
          <p:nvPr>
            <p:ph type="ctrTitle"/>
          </p:nvPr>
        </p:nvSpPr>
        <p:spPr/>
        <p:txBody>
          <a:bodyPr/>
          <a:lstStyle/>
          <a:p>
            <a:r>
              <a:rPr lang="it-IT" dirty="0"/>
              <a:t>Grazie</a:t>
            </a:r>
          </a:p>
        </p:txBody>
      </p:sp>
    </p:spTree>
    <p:extLst>
      <p:ext uri="{BB962C8B-B14F-4D97-AF65-F5344CB8AC3E}">
        <p14:creationId xmlns:p14="http://schemas.microsoft.com/office/powerpoint/2010/main" val="1745545523"/>
      </p:ext>
    </p:extLst>
  </p:cSld>
  <p:clrMapOvr>
    <a:masterClrMapping/>
  </p:clrMapOvr>
</p:sld>
</file>

<file path=ppt/theme/theme1.xml><?xml version="1.0" encoding="utf-8"?>
<a:theme xmlns:a="http://schemas.openxmlformats.org/drawingml/2006/main" name="RetrospectVTI">
  <a:themeElements>
    <a:clrScheme name="Blu caldo">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Office_42167526_TF33476885.potx" id="{67A3B757-088A-4997-AD47-EBBB609AAF73}" vid="{61F4B085-7BC3-43AB-AFF0-C8B68BB76BF9}"/>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fa6e671f1cd7e4d96ff9652be322dd5e">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4e2496f70b101db0b8013f30a071bbf7"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E879E6-8FFE-4154-8F2A-F7518B89B376}">
  <ds:schemaRefs>
    <ds:schemaRef ds:uri="http://schemas.microsoft.com/office/2006/metadata/properties"/>
    <ds:schemaRef ds:uri="http://www.w3.org/2000/xmlns/"/>
    <ds:schemaRef ds:uri="71af3243-3dd4-4a8d-8c0d-dd76da1f02a5"/>
    <ds:schemaRef ds:uri="http://www.w3.org/2001/XMLSchema-instance"/>
  </ds:schemaRefs>
</ds:datastoreItem>
</file>

<file path=customXml/itemProps2.xml><?xml version="1.0" encoding="utf-8"?>
<ds:datastoreItem xmlns:ds="http://schemas.openxmlformats.org/officeDocument/2006/customXml" ds:itemID="{A941CA7C-A0BF-44EF-B2E5-7539C3B9B0B6}">
  <ds:schemaRefs>
    <ds:schemaRef ds:uri="http://schemas.microsoft.com/office/2006/metadata/contentType"/>
    <ds:schemaRef ds:uri="http://schemas.microsoft.com/office/2006/metadata/properties/metaAttributes"/>
    <ds:schemaRef ds:uri="http://www.w3.org/2000/xmlns/"/>
    <ds:schemaRef ds:uri="http://www.w3.org/2001/XMLSchema"/>
    <ds:schemaRef ds:uri="71af3243-3dd4-4a8d-8c0d-dd76da1f02a5"/>
    <ds:schemaRef ds:uri="16c05727-aa75-4e4a-9b5f-8a80a1165891"/>
  </ds:schemaRefs>
</ds:datastoreItem>
</file>

<file path=customXml/itemProps3.xml><?xml version="1.0" encoding="utf-8"?>
<ds:datastoreItem xmlns:ds="http://schemas.openxmlformats.org/officeDocument/2006/customXml" ds:itemID="{7E0A2CB4-6869-426F-8BC4-A32C90CBE26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Presentazione classica per assemblea generale aziendale</Template>
  <TotalTime>90</TotalTime>
  <Words>676</Words>
  <Application>Microsoft Office PowerPoint</Application>
  <PresentationFormat>Widescreen</PresentationFormat>
  <Paragraphs>18</Paragraphs>
  <Slides>3</Slides>
  <Notes>0</Notes>
  <HiddenSlides>0</HiddenSlides>
  <MMClips>0</MMClips>
  <ScaleCrop>false</ScaleCrop>
  <HeadingPairs>
    <vt:vector size="4" baseType="variant">
      <vt:variant>
        <vt:lpstr>Tema</vt:lpstr>
      </vt:variant>
      <vt:variant>
        <vt:i4>1</vt:i4>
      </vt:variant>
      <vt:variant>
        <vt:lpstr>Titoli diapositive</vt:lpstr>
      </vt:variant>
      <vt:variant>
        <vt:i4>3</vt:i4>
      </vt:variant>
    </vt:vector>
  </HeadingPairs>
  <TitlesOfParts>
    <vt:vector size="4" baseType="lpstr">
      <vt:lpstr>RetrospectVTI</vt:lpstr>
      <vt:lpstr>ENDOSCOPIC MANAGEMENT OF BARIATRIC-METABOLIC SURGERY COMPLICATIONS: EXPERIENCE OF THREE SICILIAN CENTERS</vt:lpstr>
      <vt:lpstr>ENDOSCOPIC MANAGEMENT OF BARIATRIC-METABOLIC SURGERY COMPLICATIONS: EXPERIENCE OF THREE SICILIAN CENTERS</vt:lpstr>
      <vt:lpstr>Grazie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 29-30 aprile Primo Corso ACCADEMIA SICOB Direttori: M. De Luca - M.A. Zappa</dc:title>
  <dc:creator>Eliana Rispoli</dc:creator>
  <cp:lastModifiedBy>pietro graceffa</cp:lastModifiedBy>
  <cp:revision>9</cp:revision>
  <dcterms:created xsi:type="dcterms:W3CDTF">2022-02-27T17:36:31Z</dcterms:created>
  <dcterms:modified xsi:type="dcterms:W3CDTF">2024-03-31T15:00:45Z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